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embeddedFontLst>
    <p:embeddedFont>
      <p:font typeface="Heebo" pitchFamily="2" charset="-79"/>
      <p:regular r:id="rId33"/>
      <p:bold r:id="rId34"/>
    </p:embeddedFont>
    <p:embeddedFont>
      <p:font typeface="Heebo ExtraBold" panose="00000900000000000000" pitchFamily="2" charset="-79"/>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jaqF+dav9pvlAof9pNvc6a2wSZ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7C2"/>
    <a:srgbClr val="485683"/>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35" d="100"/>
          <a:sy n="35" d="100"/>
        </p:scale>
        <p:origin x="1181"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17bc5c500d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g217bc5c500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17bc5c500d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g217bc5c500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17bc5c500d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g217bc5c500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17bc5c500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g217bc5c500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17bc5c500d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g217bc5c500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17bc5c500d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g217bc5c500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17bc5c500d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g217bc5c500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17bc5c500d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g217bc5c500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17bc5c500d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g217bc5c500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17bc5c500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217bc5c500d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17bc5c500d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g217bc5c500d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17bc5c500d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217bc5c500d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17bc5c500d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g217bc5c500d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17bc5c500d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217bc5c500d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17bc5c500d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g217bc5c500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17bc5c500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217bc5c500d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17bc5c500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g217bc5c500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17bc5c500d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g217bc5c500d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17bc5c500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217bc5c500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 name="Google Shape;2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 name="Google Shape;27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17bc5c500d_0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217bc5c500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17bc5c500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g217bc5c50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17bc5c500d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g217bc5c500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11"/>
        <p:cNvGrpSpPr/>
        <p:nvPr/>
      </p:nvGrpSpPr>
      <p:grpSpPr>
        <a:xfrm>
          <a:off x="0" y="0"/>
          <a:ext cx="0" cy="0"/>
          <a:chOff x="0" y="0"/>
          <a:chExt cx="0" cy="0"/>
        </a:xfrm>
      </p:grpSpPr>
      <p:sp>
        <p:nvSpPr>
          <p:cNvPr id="12" name="Google Shape;12;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14" name="Google Shape;14;p1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0" name="Google Shape;20;p1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1" name="Google Shape;2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7" name="Google Shape;2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8" name="Google Shape;28;p1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2" name="Google Shape;32;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3" name="Google Shape;33;p1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4" name="Google Shape;3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5" name="Google Shape;35;p1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39" name="Google Shape;39;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0" name="Google Shape;40;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41" name="Google Shape;41;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2" name="Google Shape;42;p1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4" name="Google Shape;44;p1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8" name="Google Shape;4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9" name="Google Shape;49;p1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50"/>
        <p:cNvGrpSpPr/>
        <p:nvPr/>
      </p:nvGrpSpPr>
      <p:grpSpPr>
        <a:xfrm>
          <a:off x="0" y="0"/>
          <a:ext cx="0" cy="0"/>
          <a:chOff x="0" y="0"/>
          <a:chExt cx="0" cy="0"/>
        </a:xfrm>
      </p:grpSpPr>
      <p:sp>
        <p:nvSpPr>
          <p:cNvPr id="51" name="Google Shape;51;p1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58" name="Google Shape;58;p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a:spLocks noGrp="1"/>
          </p:cNvSpPr>
          <p:nvPr>
            <p:ph type="pic" idx="2"/>
          </p:nvPr>
        </p:nvSpPr>
        <p:spPr>
          <a:xfrm>
            <a:off x="5183188" y="987425"/>
            <a:ext cx="6172200" cy="4873625"/>
          </a:xfrm>
          <a:prstGeom prst="rect">
            <a:avLst/>
          </a:prstGeom>
          <a:noFill/>
          <a:ln>
            <a:noFill/>
          </a:ln>
        </p:spPr>
      </p:sp>
      <p:sp>
        <p:nvSpPr>
          <p:cNvPr id="64" name="Google Shape;64;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65" name="Google Shape;65;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l"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youtu.be/t5G5qTLFl2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youtube.com/watch?v=gHAd2D_0u5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t="19" b="19"/>
          <a:stretch/>
        </p:blipFill>
        <p:spPr>
          <a:xfrm>
            <a:off x="0" y="1"/>
            <a:ext cx="12192000" cy="6860900"/>
          </a:xfrm>
          <a:prstGeom prst="rect">
            <a:avLst/>
          </a:prstGeom>
          <a:noFill/>
          <a:ln>
            <a:noFill/>
          </a:ln>
        </p:spPr>
      </p:pic>
      <p:pic>
        <p:nvPicPr>
          <p:cNvPr id="7" name="Picture 6">
            <a:extLst>
              <a:ext uri="{FF2B5EF4-FFF2-40B4-BE49-F238E27FC236}">
                <a16:creationId xmlns:a16="http://schemas.microsoft.com/office/drawing/2014/main" id="{469CD887-2B5D-D2E1-5BE5-0511A386482E}"/>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9" name="Picture 8">
            <a:extLst>
              <a:ext uri="{FF2B5EF4-FFF2-40B4-BE49-F238E27FC236}">
                <a16:creationId xmlns:a16="http://schemas.microsoft.com/office/drawing/2014/main" id="{AF6A9670-B4B6-CEE8-980E-F5D98E5A8109}"/>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10" name="Picture 9">
            <a:extLst>
              <a:ext uri="{FF2B5EF4-FFF2-40B4-BE49-F238E27FC236}">
                <a16:creationId xmlns:a16="http://schemas.microsoft.com/office/drawing/2014/main" id="{74646659-5B1E-9779-4417-774910784BBE}"/>
              </a:ext>
            </a:extLst>
          </p:cNvPr>
          <p:cNvPicPr>
            <a:picLocks noChangeAspect="1"/>
          </p:cNvPicPr>
          <p:nvPr/>
        </p:nvPicPr>
        <p:blipFill rotWithShape="1">
          <a:blip r:embed="rId6"/>
          <a:srcRect l="-21604" t="3220" b="3781"/>
          <a:stretch/>
        </p:blipFill>
        <p:spPr>
          <a:xfrm>
            <a:off x="3723895" y="4796588"/>
            <a:ext cx="2372105" cy="718082"/>
          </a:xfrm>
          <a:prstGeom prst="rect">
            <a:avLst/>
          </a:prstGeom>
          <a:solidFill>
            <a:srgbClr val="6C97C2"/>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g217bc5c500d_0_11"/>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151" name="Google Shape;151;g217bc5c500d_0_11"/>
          <p:cNvSpPr txBox="1"/>
          <p:nvPr/>
        </p:nvSpPr>
        <p:spPr>
          <a:xfrm>
            <a:off x="428650" y="1975842"/>
            <a:ext cx="10125000" cy="20319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endParaRPr sz="1800" b="1">
              <a:solidFill>
                <a:schemeClr val="lt1"/>
              </a:solidFill>
              <a:latin typeface="Calibri"/>
              <a:ea typeface="Calibri"/>
              <a:cs typeface="Calibri"/>
              <a:sym typeface="Calibri"/>
            </a:endParaRPr>
          </a:p>
          <a:p>
            <a:pPr marL="0" marR="0" lvl="0" indent="0" algn="ctr" rtl="1">
              <a:spcBef>
                <a:spcPts val="0"/>
              </a:spcBef>
              <a:spcAft>
                <a:spcPts val="0"/>
              </a:spcAft>
              <a:buNone/>
            </a:pPr>
            <a:r>
              <a:rPr lang="iw-IL" sz="3600" b="1">
                <a:solidFill>
                  <a:schemeClr val="lt1"/>
                </a:solidFill>
                <a:latin typeface="Calibri"/>
                <a:ea typeface="Calibri"/>
                <a:cs typeface="Calibri"/>
                <a:sym typeface="Calibri"/>
              </a:rPr>
              <a:t>קודם כל, תלוי מי ואיך סופרים! </a:t>
            </a:r>
            <a:endParaRPr>
              <a:solidFill>
                <a:schemeClr val="lt1"/>
              </a:solidFill>
            </a:endParaRPr>
          </a:p>
          <a:p>
            <a:pPr marL="0" marR="0" lvl="0" indent="0" algn="ctr" rtl="1">
              <a:spcBef>
                <a:spcPts val="0"/>
              </a:spcBef>
              <a:spcAft>
                <a:spcPts val="0"/>
              </a:spcAft>
              <a:buNone/>
            </a:pPr>
            <a:r>
              <a:rPr lang="iw-IL" sz="3600" b="1">
                <a:solidFill>
                  <a:schemeClr val="lt1"/>
                </a:solidFill>
                <a:latin typeface="Calibri"/>
                <a:ea typeface="Calibri"/>
                <a:cs typeface="Calibri"/>
                <a:sym typeface="Calibri"/>
              </a:rPr>
              <a:t>בערך 15 מיליון – כ7 מיליון חיים ישראל, כ6.5 מיליון בארה"ב, כ1.5 מיליון בשאר העולם</a:t>
            </a:r>
            <a:endParaRPr>
              <a:solidFill>
                <a:schemeClr val="lt1"/>
              </a:solidFill>
            </a:endParaRPr>
          </a:p>
        </p:txBody>
      </p:sp>
      <p:pic>
        <p:nvPicPr>
          <p:cNvPr id="2" name="Picture 1">
            <a:extLst>
              <a:ext uri="{FF2B5EF4-FFF2-40B4-BE49-F238E27FC236}">
                <a16:creationId xmlns:a16="http://schemas.microsoft.com/office/drawing/2014/main" id="{C4925A96-D8B5-B352-1D4D-E28AACB290FA}"/>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6829CE31-FFA2-6D55-3FE4-C70AB9AD5F73}"/>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A6B1209C-F209-FED0-007F-FC00D72A1751}"/>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g217bc5c500d_0_15"/>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157" name="Google Shape;157;g217bc5c500d_0_15"/>
          <p:cNvSpPr txBox="1"/>
          <p:nvPr/>
        </p:nvSpPr>
        <p:spPr>
          <a:xfrm>
            <a:off x="890226" y="2806102"/>
            <a:ext cx="9096300" cy="8310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800" b="1">
                <a:solidFill>
                  <a:srgbClr val="D6A650"/>
                </a:solidFill>
                <a:latin typeface="Calibri"/>
                <a:ea typeface="Calibri"/>
                <a:cs typeface="Calibri"/>
                <a:sym typeface="Calibri"/>
              </a:rPr>
              <a:t>אילו זרמים קיימים ביהדות, נכון להיום?</a:t>
            </a:r>
            <a:endParaRPr sz="3600" b="1">
              <a:solidFill>
                <a:srgbClr val="D6A65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89285CF2-D493-0B01-41D0-96623D5A78BF}"/>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4CD06F59-3210-17D4-7DD6-67AC999300E4}"/>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09977946-0BFA-41B3-44FA-3DAE9CA12D9B}"/>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g217bc5c500d_0_19"/>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163" name="Google Shape;163;g217bc5c500d_0_19"/>
          <p:cNvSpPr txBox="1"/>
          <p:nvPr/>
        </p:nvSpPr>
        <p:spPr>
          <a:xfrm>
            <a:off x="1189303" y="1698400"/>
            <a:ext cx="7173300" cy="33402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1100" b="1">
              <a:solidFill>
                <a:schemeClr val="lt1"/>
              </a:solidFill>
              <a:latin typeface="Calibri"/>
              <a:ea typeface="Calibri"/>
              <a:cs typeface="Calibri"/>
              <a:sym typeface="Calibri"/>
            </a:endParaRPr>
          </a:p>
          <a:p>
            <a:pPr marL="0" marR="0" lvl="0" indent="0" algn="r" rtl="1">
              <a:spcBef>
                <a:spcPts val="0"/>
              </a:spcBef>
              <a:spcAft>
                <a:spcPts val="0"/>
              </a:spcAft>
              <a:buNone/>
            </a:pPr>
            <a:r>
              <a:rPr lang="iw-IL" sz="2000" b="1">
                <a:solidFill>
                  <a:schemeClr val="lt1"/>
                </a:solidFill>
                <a:latin typeface="Calibri"/>
                <a:ea typeface="Calibri"/>
                <a:cs typeface="Calibri"/>
                <a:sym typeface="Calibri"/>
              </a:rPr>
              <a:t>יש מגוון רחב של זרמים שאליהם משתייכים יהודים ברחבי העולם (כולל בישראל) – לדוגמא :</a:t>
            </a:r>
            <a:endParaRPr>
              <a:solidFill>
                <a:schemeClr val="lt1"/>
              </a:solidFill>
            </a:endParaRPr>
          </a:p>
          <a:p>
            <a:pPr marL="0" marR="0" lvl="0" indent="0" algn="r" rtl="1">
              <a:spcBef>
                <a:spcPts val="0"/>
              </a:spcBef>
              <a:spcAft>
                <a:spcPts val="0"/>
              </a:spcAft>
              <a:buNone/>
            </a:pPr>
            <a:r>
              <a:rPr lang="iw-IL" sz="2000" b="1">
                <a:solidFill>
                  <a:schemeClr val="lt1"/>
                </a:solidFill>
                <a:latin typeface="Calibri"/>
                <a:ea typeface="Calibri"/>
                <a:cs typeface="Calibri"/>
                <a:sym typeface="Calibri"/>
              </a:rPr>
              <a:t>•	חסידים</a:t>
            </a:r>
            <a:endParaRPr>
              <a:solidFill>
                <a:schemeClr val="lt1"/>
              </a:solidFill>
            </a:endParaRPr>
          </a:p>
          <a:p>
            <a:pPr marL="0" marR="0" lvl="0" indent="0" algn="r" rtl="1">
              <a:spcBef>
                <a:spcPts val="0"/>
              </a:spcBef>
              <a:spcAft>
                <a:spcPts val="0"/>
              </a:spcAft>
              <a:buNone/>
            </a:pPr>
            <a:r>
              <a:rPr lang="iw-IL" sz="2000" b="1">
                <a:solidFill>
                  <a:schemeClr val="lt1"/>
                </a:solidFill>
                <a:latin typeface="Calibri"/>
                <a:ea typeface="Calibri"/>
                <a:cs typeface="Calibri"/>
                <a:sym typeface="Calibri"/>
              </a:rPr>
              <a:t>•	חרדים</a:t>
            </a:r>
            <a:endParaRPr>
              <a:solidFill>
                <a:schemeClr val="lt1"/>
              </a:solidFill>
            </a:endParaRPr>
          </a:p>
          <a:p>
            <a:pPr marL="0" marR="0" lvl="0" indent="0" algn="r" rtl="1">
              <a:spcBef>
                <a:spcPts val="0"/>
              </a:spcBef>
              <a:spcAft>
                <a:spcPts val="0"/>
              </a:spcAft>
              <a:buNone/>
            </a:pPr>
            <a:r>
              <a:rPr lang="iw-IL" sz="2000" b="1">
                <a:solidFill>
                  <a:schemeClr val="lt1"/>
                </a:solidFill>
                <a:latin typeface="Calibri"/>
                <a:ea typeface="Calibri"/>
                <a:cs typeface="Calibri"/>
                <a:sym typeface="Calibri"/>
              </a:rPr>
              <a:t>•	דתיים</a:t>
            </a:r>
            <a:endParaRPr>
              <a:solidFill>
                <a:schemeClr val="lt1"/>
              </a:solidFill>
            </a:endParaRPr>
          </a:p>
          <a:p>
            <a:pPr marL="0" marR="0" lvl="0" indent="0" algn="r" rtl="1">
              <a:spcBef>
                <a:spcPts val="0"/>
              </a:spcBef>
              <a:spcAft>
                <a:spcPts val="0"/>
              </a:spcAft>
              <a:buNone/>
            </a:pPr>
            <a:r>
              <a:rPr lang="iw-IL" sz="2000" b="1">
                <a:solidFill>
                  <a:schemeClr val="lt1"/>
                </a:solidFill>
                <a:latin typeface="Calibri"/>
                <a:ea typeface="Calibri"/>
                <a:cs typeface="Calibri"/>
                <a:sym typeface="Calibri"/>
              </a:rPr>
              <a:t>•	מסורתיים</a:t>
            </a:r>
            <a:endParaRPr>
              <a:solidFill>
                <a:schemeClr val="lt1"/>
              </a:solidFill>
            </a:endParaRPr>
          </a:p>
          <a:p>
            <a:pPr marL="0" marR="0" lvl="0" indent="0" algn="r" rtl="1">
              <a:spcBef>
                <a:spcPts val="0"/>
              </a:spcBef>
              <a:spcAft>
                <a:spcPts val="0"/>
              </a:spcAft>
              <a:buNone/>
            </a:pPr>
            <a:r>
              <a:rPr lang="iw-IL" sz="2000" b="1">
                <a:solidFill>
                  <a:schemeClr val="lt1"/>
                </a:solidFill>
                <a:latin typeface="Calibri"/>
                <a:ea typeface="Calibri"/>
                <a:cs typeface="Calibri"/>
                <a:sym typeface="Calibri"/>
              </a:rPr>
              <a:t>•	דתיים-לאומיים</a:t>
            </a:r>
            <a:endParaRPr>
              <a:solidFill>
                <a:schemeClr val="lt1"/>
              </a:solidFill>
            </a:endParaRPr>
          </a:p>
          <a:p>
            <a:pPr marL="0" marR="0" lvl="0" indent="0" algn="r" rtl="1">
              <a:spcBef>
                <a:spcPts val="0"/>
              </a:spcBef>
              <a:spcAft>
                <a:spcPts val="0"/>
              </a:spcAft>
              <a:buNone/>
            </a:pPr>
            <a:r>
              <a:rPr lang="iw-IL" sz="2000" b="1">
                <a:solidFill>
                  <a:schemeClr val="lt1"/>
                </a:solidFill>
                <a:latin typeface="Calibri"/>
                <a:ea typeface="Calibri"/>
                <a:cs typeface="Calibri"/>
                <a:sym typeface="Calibri"/>
              </a:rPr>
              <a:t>•	קונסרבטיביים</a:t>
            </a:r>
            <a:endParaRPr>
              <a:solidFill>
                <a:schemeClr val="lt1"/>
              </a:solidFill>
            </a:endParaRPr>
          </a:p>
          <a:p>
            <a:pPr marL="0" marR="0" lvl="0" indent="0" algn="r" rtl="1">
              <a:spcBef>
                <a:spcPts val="0"/>
              </a:spcBef>
              <a:spcAft>
                <a:spcPts val="0"/>
              </a:spcAft>
              <a:buNone/>
            </a:pPr>
            <a:r>
              <a:rPr lang="iw-IL" sz="2000" b="1">
                <a:solidFill>
                  <a:schemeClr val="lt1"/>
                </a:solidFill>
                <a:latin typeface="Calibri"/>
                <a:ea typeface="Calibri"/>
                <a:cs typeface="Calibri"/>
                <a:sym typeface="Calibri"/>
              </a:rPr>
              <a:t>•	רפורמים</a:t>
            </a:r>
            <a:endParaRPr>
              <a:solidFill>
                <a:schemeClr val="lt1"/>
              </a:solidFill>
            </a:endParaRPr>
          </a:p>
          <a:p>
            <a:pPr marL="0" marR="0" lvl="0" indent="0" algn="r" rtl="1">
              <a:spcBef>
                <a:spcPts val="0"/>
              </a:spcBef>
              <a:spcAft>
                <a:spcPts val="0"/>
              </a:spcAft>
              <a:buNone/>
            </a:pPr>
            <a:r>
              <a:rPr lang="iw-IL" sz="2000" b="1">
                <a:solidFill>
                  <a:schemeClr val="lt1"/>
                </a:solidFill>
                <a:latin typeface="Calibri"/>
                <a:ea typeface="Calibri"/>
                <a:cs typeface="Calibri"/>
                <a:sym typeface="Calibri"/>
              </a:rPr>
              <a:t>•	חילונים</a:t>
            </a:r>
            <a:endParaRPr>
              <a:solidFill>
                <a:schemeClr val="lt1"/>
              </a:solidFill>
            </a:endParaRPr>
          </a:p>
        </p:txBody>
      </p:sp>
      <p:pic>
        <p:nvPicPr>
          <p:cNvPr id="2" name="Picture 1">
            <a:extLst>
              <a:ext uri="{FF2B5EF4-FFF2-40B4-BE49-F238E27FC236}">
                <a16:creationId xmlns:a16="http://schemas.microsoft.com/office/drawing/2014/main" id="{770F7B44-6DF8-981C-6C31-A67E44D495AD}"/>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B2B8E0EA-0245-19AD-B659-12F12675DB18}"/>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0B6AA345-5127-1CA5-F9AB-92432CABFE98}"/>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g217bc5c500d_0_23"/>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169" name="Google Shape;169;g217bc5c500d_0_23"/>
          <p:cNvSpPr txBox="1"/>
          <p:nvPr/>
        </p:nvSpPr>
        <p:spPr>
          <a:xfrm>
            <a:off x="731951" y="2145702"/>
            <a:ext cx="9096300" cy="15699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4800" b="1">
                <a:solidFill>
                  <a:srgbClr val="D6A650"/>
                </a:solidFill>
                <a:latin typeface="Calibri"/>
                <a:ea typeface="Calibri"/>
                <a:cs typeface="Calibri"/>
                <a:sym typeface="Calibri"/>
              </a:rPr>
              <a:t>מהו אתר התיירות הכי נפוץ ליהודים ברחבי העולם?</a:t>
            </a:r>
            <a:endParaRPr sz="3600" b="1">
              <a:solidFill>
                <a:srgbClr val="D6A65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D631A2D-AA2E-3E0B-38E5-766741E898C1}"/>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04DD9F4C-960E-7FF6-6441-458125E9E25F}"/>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F547EE56-CB89-D1AE-31F5-10B03D99CCC5}"/>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217bc5c500d_0_27"/>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175" name="Google Shape;175;g217bc5c500d_0_27"/>
          <p:cNvSpPr txBox="1"/>
          <p:nvPr/>
        </p:nvSpPr>
        <p:spPr>
          <a:xfrm>
            <a:off x="481375" y="2684312"/>
            <a:ext cx="10125000" cy="14775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endParaRPr sz="1800" b="1">
              <a:solidFill>
                <a:srgbClr val="1E4E79"/>
              </a:solidFill>
              <a:latin typeface="Calibri"/>
              <a:ea typeface="Calibri"/>
              <a:cs typeface="Calibri"/>
              <a:sym typeface="Calibri"/>
            </a:endParaRPr>
          </a:p>
          <a:p>
            <a:pPr marL="0" marR="0" lvl="0" indent="0" algn="ctr" rtl="1">
              <a:spcBef>
                <a:spcPts val="0"/>
              </a:spcBef>
              <a:spcAft>
                <a:spcPts val="0"/>
              </a:spcAft>
              <a:buNone/>
            </a:pPr>
            <a:r>
              <a:rPr lang="iw-IL" sz="3600" b="1">
                <a:solidFill>
                  <a:schemeClr val="lt1"/>
                </a:solidFill>
                <a:latin typeface="Calibri"/>
                <a:ea typeface="Calibri"/>
                <a:cs typeface="Calibri"/>
                <a:sym typeface="Calibri"/>
              </a:rPr>
              <a:t>הכותל המערבי! בכל שנה מבקרים בכותל </a:t>
            </a:r>
            <a:endParaRPr sz="3600" b="1">
              <a:solidFill>
                <a:schemeClr val="lt1"/>
              </a:solidFill>
              <a:latin typeface="Calibri"/>
              <a:ea typeface="Calibri"/>
              <a:cs typeface="Calibri"/>
              <a:sym typeface="Calibri"/>
            </a:endParaRPr>
          </a:p>
          <a:p>
            <a:pPr marL="0" marR="0" lvl="0" indent="0" algn="ctr" rtl="1">
              <a:spcBef>
                <a:spcPts val="0"/>
              </a:spcBef>
              <a:spcAft>
                <a:spcPts val="0"/>
              </a:spcAft>
              <a:buNone/>
            </a:pPr>
            <a:r>
              <a:rPr lang="iw-IL" sz="3600" b="1">
                <a:solidFill>
                  <a:schemeClr val="lt1"/>
                </a:solidFill>
                <a:latin typeface="Calibri"/>
                <a:ea typeface="Calibri"/>
                <a:cs typeface="Calibri"/>
                <a:sym typeface="Calibri"/>
              </a:rPr>
              <a:t>כ-10,000,000 אנשים!</a:t>
            </a:r>
            <a:endParaRPr>
              <a:solidFill>
                <a:schemeClr val="lt1"/>
              </a:solidFill>
            </a:endParaRPr>
          </a:p>
        </p:txBody>
      </p:sp>
      <p:pic>
        <p:nvPicPr>
          <p:cNvPr id="2" name="Picture 1">
            <a:extLst>
              <a:ext uri="{FF2B5EF4-FFF2-40B4-BE49-F238E27FC236}">
                <a16:creationId xmlns:a16="http://schemas.microsoft.com/office/drawing/2014/main" id="{0E52875A-6289-6F9E-4E48-6CF05EDF4175}"/>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0C2977F0-8BBD-236B-FEA6-26B8B77E53C1}"/>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6F528F55-A498-7F07-D929-AC82BCCC6F34}"/>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g217bc5c500d_0_31"/>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181" name="Google Shape;181;g217bc5c500d_0_31"/>
          <p:cNvSpPr txBox="1"/>
          <p:nvPr/>
        </p:nvSpPr>
        <p:spPr>
          <a:xfrm>
            <a:off x="1615575" y="2132750"/>
            <a:ext cx="7882500" cy="15699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4800" b="1">
                <a:solidFill>
                  <a:srgbClr val="D6A650"/>
                </a:solidFill>
                <a:latin typeface="Calibri"/>
                <a:ea typeface="Calibri"/>
                <a:cs typeface="Calibri"/>
                <a:sym typeface="Calibri"/>
              </a:rPr>
              <a:t>האם אתם מכירים דמויות מופת יהודיות מרחבי העולם?</a:t>
            </a:r>
            <a:endParaRPr sz="3600" b="1">
              <a:solidFill>
                <a:srgbClr val="D6A65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16DE5940-E69B-4981-6F66-3CB6FA512BE7}"/>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5FF89B87-0BC9-EC3F-5C7D-050BC3C2BBBD}"/>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A976D8E6-072C-EF5F-76B6-90336F025836}"/>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g217bc5c500d_0_35"/>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187" name="Google Shape;187;g217bc5c500d_0_35"/>
          <p:cNvSpPr txBox="1"/>
          <p:nvPr/>
        </p:nvSpPr>
        <p:spPr>
          <a:xfrm>
            <a:off x="731950" y="2413050"/>
            <a:ext cx="8660700" cy="20319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endParaRPr sz="1800" b="1">
              <a:solidFill>
                <a:schemeClr val="lt1"/>
              </a:solidFill>
              <a:latin typeface="Calibri"/>
              <a:ea typeface="Calibri"/>
              <a:cs typeface="Calibri"/>
              <a:sym typeface="Calibri"/>
            </a:endParaRPr>
          </a:p>
          <a:p>
            <a:pPr marL="0" marR="0" lvl="0" indent="0" algn="ctr" rtl="1">
              <a:spcBef>
                <a:spcPts val="0"/>
              </a:spcBef>
              <a:spcAft>
                <a:spcPts val="0"/>
              </a:spcAft>
              <a:buNone/>
            </a:pPr>
            <a:r>
              <a:rPr lang="iw-IL" sz="3600" b="1">
                <a:solidFill>
                  <a:schemeClr val="lt1"/>
                </a:solidFill>
                <a:latin typeface="Calibri"/>
                <a:ea typeface="Calibri"/>
                <a:cs typeface="Calibri"/>
                <a:sym typeface="Calibri"/>
              </a:rPr>
              <a:t>לאחר שנשמע תשובות מהכיתה, על המנחה לבחור דמות אחת ולספר עליה קצת – אוסף דמויות בחוברת "דמויות מופת" אשר מופיעה בתיקייה</a:t>
            </a:r>
            <a:endParaRPr>
              <a:solidFill>
                <a:schemeClr val="lt1"/>
              </a:solidFill>
            </a:endParaRPr>
          </a:p>
        </p:txBody>
      </p:sp>
      <p:pic>
        <p:nvPicPr>
          <p:cNvPr id="2" name="Picture 1">
            <a:extLst>
              <a:ext uri="{FF2B5EF4-FFF2-40B4-BE49-F238E27FC236}">
                <a16:creationId xmlns:a16="http://schemas.microsoft.com/office/drawing/2014/main" id="{06DE57E0-04DE-51B3-0F89-15B66741092E}"/>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189BE7E6-B71C-A8D4-6F61-FA40F31C2E1E}"/>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E546E479-5E0C-22F8-A163-3406907628E4}"/>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g217bc5c500d_0_39"/>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193" name="Google Shape;193;g217bc5c500d_0_39"/>
          <p:cNvSpPr txBox="1"/>
          <p:nvPr/>
        </p:nvSpPr>
        <p:spPr>
          <a:xfrm>
            <a:off x="1127601" y="2027252"/>
            <a:ext cx="9096300" cy="15699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4800" b="1">
                <a:solidFill>
                  <a:srgbClr val="E68F55"/>
                </a:solidFill>
                <a:latin typeface="Calibri"/>
                <a:ea typeface="Calibri"/>
                <a:cs typeface="Calibri"/>
                <a:sym typeface="Calibri"/>
              </a:rPr>
              <a:t>איפה נחגג סדר הפסח הגדול ביותר בעולם?</a:t>
            </a:r>
            <a:endParaRPr sz="3600" b="1">
              <a:solidFill>
                <a:srgbClr val="1E4E79"/>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992E281C-595F-6AEA-52A0-4502FAE4DEBD}"/>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5DD1A57C-D986-A270-4C9B-7E909AF832D1}"/>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296BC0C7-DD11-B7A7-FE92-0D8EAECD438D}"/>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g217bc5c500d_0_43"/>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199" name="Google Shape;199;g217bc5c500d_0_43"/>
          <p:cNvSpPr txBox="1"/>
          <p:nvPr/>
        </p:nvSpPr>
        <p:spPr>
          <a:xfrm>
            <a:off x="995700" y="2413050"/>
            <a:ext cx="8607900" cy="25860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endParaRPr sz="1800" b="1">
              <a:solidFill>
                <a:schemeClr val="lt1"/>
              </a:solidFill>
              <a:latin typeface="Calibri"/>
              <a:ea typeface="Calibri"/>
              <a:cs typeface="Calibri"/>
              <a:sym typeface="Calibri"/>
            </a:endParaRPr>
          </a:p>
          <a:p>
            <a:pPr marL="0" marR="0" lvl="0" indent="0" algn="ctr" rtl="1">
              <a:spcBef>
                <a:spcPts val="0"/>
              </a:spcBef>
              <a:spcAft>
                <a:spcPts val="0"/>
              </a:spcAft>
              <a:buNone/>
            </a:pPr>
            <a:r>
              <a:rPr lang="iw-IL" sz="3600" b="1">
                <a:solidFill>
                  <a:schemeClr val="lt1"/>
                </a:solidFill>
                <a:latin typeface="Calibri"/>
                <a:ea typeface="Calibri"/>
                <a:cs typeface="Calibri"/>
                <a:sym typeface="Calibri"/>
              </a:rPr>
              <a:t>לפי מקורות שונים, סדר הפסח הגדול בעולם נחגג ב- פרו! </a:t>
            </a:r>
            <a:endParaRPr sz="3600" b="1">
              <a:solidFill>
                <a:schemeClr val="lt1"/>
              </a:solidFill>
              <a:latin typeface="Calibri"/>
              <a:ea typeface="Calibri"/>
              <a:cs typeface="Calibri"/>
              <a:sym typeface="Calibri"/>
            </a:endParaRPr>
          </a:p>
          <a:p>
            <a:pPr marL="0" marR="0" lvl="0" indent="0" algn="ctr" rtl="1">
              <a:spcBef>
                <a:spcPts val="0"/>
              </a:spcBef>
              <a:spcAft>
                <a:spcPts val="0"/>
              </a:spcAft>
              <a:buNone/>
            </a:pPr>
            <a:r>
              <a:rPr lang="iw-IL" sz="3600" b="1">
                <a:solidFill>
                  <a:schemeClr val="lt1"/>
                </a:solidFill>
                <a:latin typeface="Calibri"/>
                <a:ea typeface="Calibri"/>
                <a:cs typeface="Calibri"/>
                <a:sym typeface="Calibri"/>
              </a:rPr>
              <a:t>כ- 1,500 מטיילים יהודיים מרחבי העולם מתכנסים כדי לחגוג את החג יחד!</a:t>
            </a:r>
            <a:endParaRPr>
              <a:solidFill>
                <a:schemeClr val="lt1"/>
              </a:solidFill>
            </a:endParaRPr>
          </a:p>
        </p:txBody>
      </p:sp>
      <p:pic>
        <p:nvPicPr>
          <p:cNvPr id="2" name="Picture 1">
            <a:extLst>
              <a:ext uri="{FF2B5EF4-FFF2-40B4-BE49-F238E27FC236}">
                <a16:creationId xmlns:a16="http://schemas.microsoft.com/office/drawing/2014/main" id="{125A7298-A0C4-2BCE-9F00-CF61232EFC49}"/>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A04A124E-B603-6D51-B530-F7B10770B833}"/>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FF1CA2BF-9ACF-0474-7F7C-B351FCE98516}"/>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g217bc5c500d_0_86"/>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205" name="Google Shape;205;g217bc5c500d_0_86"/>
          <p:cNvSpPr txBox="1"/>
          <p:nvPr/>
        </p:nvSpPr>
        <p:spPr>
          <a:xfrm>
            <a:off x="1776565" y="1718721"/>
            <a:ext cx="9096300" cy="15699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800" b="1">
                <a:solidFill>
                  <a:srgbClr val="E68F55"/>
                </a:solidFill>
                <a:latin typeface="Calibri"/>
                <a:ea typeface="Calibri"/>
                <a:cs typeface="Calibri"/>
                <a:sym typeface="Calibri"/>
              </a:rPr>
              <a:t>כמה יהודים זכו בפרסי נובל לאורך השנים?</a:t>
            </a:r>
            <a:endParaRPr sz="3600" b="1">
              <a:solidFill>
                <a:srgbClr val="1E4E79"/>
              </a:solidFill>
              <a:latin typeface="Calibri"/>
              <a:ea typeface="Calibri"/>
              <a:cs typeface="Calibri"/>
              <a:sym typeface="Calibri"/>
            </a:endParaRPr>
          </a:p>
        </p:txBody>
      </p:sp>
      <p:sp>
        <p:nvSpPr>
          <p:cNvPr id="206" name="Google Shape;206;g217bc5c500d_0_86"/>
          <p:cNvSpPr txBox="1"/>
          <p:nvPr/>
        </p:nvSpPr>
        <p:spPr>
          <a:xfrm>
            <a:off x="747864" y="3288381"/>
            <a:ext cx="10125000" cy="12006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3600" b="1">
                <a:solidFill>
                  <a:schemeClr val="bg1"/>
                </a:solidFill>
                <a:latin typeface="Calibri"/>
                <a:ea typeface="Calibri"/>
                <a:cs typeface="Calibri"/>
                <a:sym typeface="Calibri"/>
              </a:rPr>
              <a:t>210 פרסי נובל הוענקו ליהודים,(מתוך 943 פרסים סה"כ) – כ-26% אחוזים מהזוכים היו יהודים!</a:t>
            </a:r>
            <a:endParaRPr>
              <a:solidFill>
                <a:schemeClr val="bg1"/>
              </a:solidFill>
            </a:endParaRPr>
          </a:p>
        </p:txBody>
      </p:sp>
      <p:sp>
        <p:nvSpPr>
          <p:cNvPr id="207" name="Google Shape;207;g217bc5c500d_0_86"/>
          <p:cNvSpPr txBox="1"/>
          <p:nvPr/>
        </p:nvSpPr>
        <p:spPr>
          <a:xfrm>
            <a:off x="995514" y="4644131"/>
            <a:ext cx="9877500" cy="5850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3200" b="1">
                <a:solidFill>
                  <a:srgbClr val="E68F55"/>
                </a:solidFill>
                <a:latin typeface="Calibri"/>
                <a:ea typeface="Calibri"/>
                <a:cs typeface="Calibri"/>
                <a:sym typeface="Calibri"/>
              </a:rPr>
              <a:t>*שאלת בונוס– מי אתם מכירים שזכה בפרס נובל? </a:t>
            </a:r>
            <a:endParaRPr/>
          </a:p>
        </p:txBody>
      </p:sp>
      <p:sp>
        <p:nvSpPr>
          <p:cNvPr id="208" name="Google Shape;208;g217bc5c500d_0_86"/>
          <p:cNvSpPr txBox="1"/>
          <p:nvPr/>
        </p:nvSpPr>
        <p:spPr>
          <a:xfrm>
            <a:off x="-123568" y="5228907"/>
            <a:ext cx="10915469" cy="52318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2800" b="1" dirty="0">
                <a:solidFill>
                  <a:schemeClr val="bg1"/>
                </a:solidFill>
                <a:latin typeface="Calibri"/>
                <a:ea typeface="Calibri"/>
                <a:cs typeface="Calibri"/>
                <a:sym typeface="Calibri"/>
              </a:rPr>
              <a:t>אלברט </a:t>
            </a:r>
            <a:r>
              <a:rPr lang="iw-IL" sz="2800" b="1" dirty="0" err="1">
                <a:solidFill>
                  <a:schemeClr val="bg1"/>
                </a:solidFill>
                <a:latin typeface="Calibri"/>
                <a:ea typeface="Calibri"/>
                <a:cs typeface="Calibri"/>
                <a:sym typeface="Calibri"/>
              </a:rPr>
              <a:t>איינשטיין,ש"י</a:t>
            </a:r>
            <a:r>
              <a:rPr lang="iw-IL" sz="2800" b="1" dirty="0">
                <a:solidFill>
                  <a:schemeClr val="bg1"/>
                </a:solidFill>
                <a:latin typeface="Calibri"/>
                <a:ea typeface="Calibri"/>
                <a:cs typeface="Calibri"/>
                <a:sym typeface="Calibri"/>
              </a:rPr>
              <a:t> עגנון, שמעון פרס, עדה יונת, אלינור </a:t>
            </a:r>
            <a:r>
              <a:rPr lang="iw-IL" sz="2800" b="1" dirty="0" err="1">
                <a:solidFill>
                  <a:schemeClr val="bg1"/>
                </a:solidFill>
                <a:latin typeface="Calibri"/>
                <a:ea typeface="Calibri"/>
                <a:cs typeface="Calibri"/>
                <a:sym typeface="Calibri"/>
              </a:rPr>
              <a:t>אוסטרום</a:t>
            </a:r>
            <a:r>
              <a:rPr lang="iw-IL" sz="2800" b="1" dirty="0">
                <a:solidFill>
                  <a:schemeClr val="bg1"/>
                </a:solidFill>
                <a:latin typeface="Calibri"/>
                <a:ea typeface="Calibri"/>
                <a:cs typeface="Calibri"/>
                <a:sym typeface="Calibri"/>
              </a:rPr>
              <a:t>, בוב דילן ועוד.</a:t>
            </a:r>
            <a:endParaRPr dirty="0">
              <a:solidFill>
                <a:schemeClr val="bg1"/>
              </a:solidFill>
            </a:endParaRPr>
          </a:p>
        </p:txBody>
      </p:sp>
      <p:pic>
        <p:nvPicPr>
          <p:cNvPr id="2" name="Picture 1">
            <a:extLst>
              <a:ext uri="{FF2B5EF4-FFF2-40B4-BE49-F238E27FC236}">
                <a16:creationId xmlns:a16="http://schemas.microsoft.com/office/drawing/2014/main" id="{9A33A6BA-833D-A2BE-E753-26058BEC31B1}"/>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92325196-15B8-BB14-63A9-3C9F627EE854}"/>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68CB1005-477A-3F39-FA20-8F9ECC7DD0C1}"/>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base">
                                        <p:cTn id="7" dur="500"/>
                                        <p:tgtEl>
                                          <p:spTgt spid="20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1000"/>
                                        <p:tgtEl>
                                          <p:spTgt spid="2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7"/>
                                        </p:tgtEl>
                                        <p:attrNameLst>
                                          <p:attrName>style.visibility</p:attrName>
                                        </p:attrNameLst>
                                      </p:cBhvr>
                                      <p:to>
                                        <p:strVal val="visible"/>
                                      </p:to>
                                    </p:set>
                                    <p:animEffect transition="in" filter="fade">
                                      <p:cBhvr>
                                        <p:cTn id="17" dur="1822"/>
                                        <p:tgtEl>
                                          <p:spTgt spid="20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8"/>
                                        </p:tgtEl>
                                        <p:attrNameLst>
                                          <p:attrName>style.visibility</p:attrName>
                                        </p:attrNameLst>
                                      </p:cBhvr>
                                      <p:to>
                                        <p:strVal val="visible"/>
                                      </p:to>
                                    </p:set>
                                    <p:anim calcmode="lin" valueType="num">
                                      <p:cBhvr additive="base">
                                        <p:cTn id="22" dur="500"/>
                                        <p:tgtEl>
                                          <p:spTgt spid="2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5"/>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90" name="Google Shape;90;p5"/>
          <p:cNvSpPr txBox="1"/>
          <p:nvPr/>
        </p:nvSpPr>
        <p:spPr>
          <a:xfrm>
            <a:off x="2608575" y="1047825"/>
            <a:ext cx="7060800" cy="827100"/>
          </a:xfrm>
          <a:prstGeom prst="rect">
            <a:avLst/>
          </a:prstGeom>
          <a:noFill/>
          <a:ln>
            <a:noFill/>
          </a:ln>
        </p:spPr>
        <p:txBody>
          <a:bodyPr spcFirstLastPara="1" wrap="square" lIns="91425" tIns="45700" rIns="91425" bIns="45700" anchor="t" anchorCtr="0">
            <a:noAutofit/>
          </a:bodyPr>
          <a:lstStyle/>
          <a:p>
            <a:pPr marL="0" marR="0" lvl="0" indent="0" algn="ctr" rtl="1">
              <a:lnSpc>
                <a:spcPct val="90000"/>
              </a:lnSpc>
              <a:spcBef>
                <a:spcPts val="0"/>
              </a:spcBef>
              <a:spcAft>
                <a:spcPts val="0"/>
              </a:spcAft>
              <a:buClr>
                <a:srgbClr val="E68F55"/>
              </a:buClr>
              <a:buSzPts val="4800"/>
              <a:buFont typeface="Arial"/>
              <a:buNone/>
            </a:pPr>
            <a:r>
              <a:rPr lang="iw-IL" sz="4700">
                <a:solidFill>
                  <a:srgbClr val="D6A650"/>
                </a:solidFill>
                <a:latin typeface="Heebo ExtraBold"/>
                <a:ea typeface="Heebo ExtraBold"/>
                <a:cs typeface="Heebo ExtraBold"/>
                <a:sym typeface="Heebo ExtraBold"/>
              </a:rPr>
              <a:t>הצגה עצמית</a:t>
            </a:r>
            <a:endParaRPr sz="4800" b="1" i="0" u="none" strike="noStrike" cap="none">
              <a:solidFill>
                <a:srgbClr val="E68F55"/>
              </a:solidFill>
              <a:latin typeface="Calibri"/>
              <a:ea typeface="Calibri"/>
              <a:cs typeface="Calibri"/>
              <a:sym typeface="Calibri"/>
            </a:endParaRPr>
          </a:p>
        </p:txBody>
      </p:sp>
      <p:pic>
        <p:nvPicPr>
          <p:cNvPr id="91" name="Google Shape;91;p5" descr="Champagne glasses with solid fill"/>
          <p:cNvPicPr preferRelativeResize="0"/>
          <p:nvPr/>
        </p:nvPicPr>
        <p:blipFill rotWithShape="1">
          <a:blip r:embed="rId4">
            <a:alphaModFix/>
          </a:blip>
          <a:srcRect/>
          <a:stretch/>
        </p:blipFill>
        <p:spPr>
          <a:xfrm>
            <a:off x="1021908" y="2090977"/>
            <a:ext cx="2049650" cy="2049650"/>
          </a:xfrm>
          <a:prstGeom prst="rect">
            <a:avLst/>
          </a:prstGeom>
          <a:noFill/>
          <a:ln>
            <a:noFill/>
          </a:ln>
          <a:effectLst>
            <a:outerShdw blurRad="57150" dist="19050" dir="5400000" algn="bl" rotWithShape="0">
              <a:srgbClr val="FFFFFF">
                <a:alpha val="49803"/>
              </a:srgbClr>
            </a:outerShdw>
            <a:reflection endPos="30000" dist="38100" dir="5400000" fadeDir="5400012" sy="-100000" algn="bl" rotWithShape="0"/>
          </a:effectLst>
        </p:spPr>
      </p:pic>
      <p:pic>
        <p:nvPicPr>
          <p:cNvPr id="92" name="Google Shape;92;p5" descr="Architecture with solid fill"/>
          <p:cNvPicPr preferRelativeResize="0"/>
          <p:nvPr/>
        </p:nvPicPr>
        <p:blipFill rotWithShape="1">
          <a:blip r:embed="rId5">
            <a:alphaModFix/>
          </a:blip>
          <a:srcRect/>
          <a:stretch/>
        </p:blipFill>
        <p:spPr>
          <a:xfrm>
            <a:off x="8514065" y="2087733"/>
            <a:ext cx="2049651" cy="1986613"/>
          </a:xfrm>
          <a:prstGeom prst="rect">
            <a:avLst/>
          </a:prstGeom>
          <a:noFill/>
          <a:ln>
            <a:noFill/>
          </a:ln>
          <a:effectLst>
            <a:outerShdw blurRad="57150" dist="19050" dir="5400000" algn="bl" rotWithShape="0">
              <a:srgbClr val="FFFFFF">
                <a:alpha val="49803"/>
              </a:srgbClr>
            </a:outerShdw>
          </a:effectLst>
        </p:spPr>
      </p:pic>
      <p:pic>
        <p:nvPicPr>
          <p:cNvPr id="93" name="Google Shape;93;p5" descr="City with solid fill"/>
          <p:cNvPicPr preferRelativeResize="0"/>
          <p:nvPr/>
        </p:nvPicPr>
        <p:blipFill rotWithShape="1">
          <a:blip r:embed="rId6">
            <a:alphaModFix/>
          </a:blip>
          <a:srcRect/>
          <a:stretch/>
        </p:blipFill>
        <p:spPr>
          <a:xfrm>
            <a:off x="5034911" y="2197400"/>
            <a:ext cx="1733227" cy="1733227"/>
          </a:xfrm>
          <a:prstGeom prst="rect">
            <a:avLst/>
          </a:prstGeom>
          <a:noFill/>
          <a:ln>
            <a:noFill/>
          </a:ln>
          <a:effectLst>
            <a:outerShdw blurRad="57150" dist="19050" dir="5400000" algn="bl" rotWithShape="0">
              <a:srgbClr val="FFFFFF">
                <a:alpha val="49803"/>
              </a:srgbClr>
            </a:outerShdw>
          </a:effectLst>
        </p:spPr>
      </p:pic>
      <p:sp>
        <p:nvSpPr>
          <p:cNvPr id="94" name="Google Shape;94;p5"/>
          <p:cNvSpPr txBox="1"/>
          <p:nvPr/>
        </p:nvSpPr>
        <p:spPr>
          <a:xfrm>
            <a:off x="7694798" y="4287150"/>
            <a:ext cx="3357900" cy="18288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2800"/>
              <a:buFont typeface="Arial"/>
              <a:buNone/>
            </a:pPr>
            <a:r>
              <a:rPr lang="iw-IL" sz="2800" b="1">
                <a:solidFill>
                  <a:schemeClr val="lt1"/>
                </a:solidFill>
                <a:latin typeface="Calibri"/>
                <a:ea typeface="Calibri"/>
                <a:cs typeface="Calibri"/>
                <a:sym typeface="Calibri"/>
              </a:rPr>
              <a:t>קצת על עצמכם, רקע כללי והקשר שלכם לעם היהודי.</a:t>
            </a:r>
            <a:endParaRPr sz="2800" b="1">
              <a:solidFill>
                <a:schemeClr val="lt1"/>
              </a:solidFill>
              <a:latin typeface="Calibri"/>
              <a:ea typeface="Calibri"/>
              <a:cs typeface="Calibri"/>
              <a:sym typeface="Calibri"/>
            </a:endParaRPr>
          </a:p>
          <a:p>
            <a:pPr marL="0" marR="0" lvl="0" indent="0" algn="ctr" rtl="1">
              <a:lnSpc>
                <a:spcPct val="90000"/>
              </a:lnSpc>
              <a:spcBef>
                <a:spcPts val="0"/>
              </a:spcBef>
              <a:spcAft>
                <a:spcPts val="0"/>
              </a:spcAft>
              <a:buClr>
                <a:schemeClr val="dk1"/>
              </a:buClr>
              <a:buSzPts val="2800"/>
              <a:buFont typeface="Arial"/>
              <a:buNone/>
            </a:pPr>
            <a:endParaRPr sz="2800" b="1">
              <a:solidFill>
                <a:schemeClr val="lt1"/>
              </a:solidFill>
              <a:latin typeface="Calibri"/>
              <a:ea typeface="Calibri"/>
              <a:cs typeface="Calibri"/>
              <a:sym typeface="Calibri"/>
            </a:endParaRPr>
          </a:p>
        </p:txBody>
      </p:sp>
      <p:sp>
        <p:nvSpPr>
          <p:cNvPr id="95" name="Google Shape;95;p5"/>
          <p:cNvSpPr txBox="1"/>
          <p:nvPr/>
        </p:nvSpPr>
        <p:spPr>
          <a:xfrm>
            <a:off x="4316925" y="4253100"/>
            <a:ext cx="3169200" cy="18288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2800"/>
              <a:buFont typeface="Arial"/>
              <a:buNone/>
            </a:pPr>
            <a:r>
              <a:rPr lang="iw-IL" sz="2800" b="1">
                <a:solidFill>
                  <a:schemeClr val="lt1"/>
                </a:solidFill>
                <a:latin typeface="Calibri"/>
                <a:ea typeface="Calibri"/>
                <a:cs typeface="Calibri"/>
                <a:sym typeface="Calibri"/>
              </a:rPr>
              <a:t>תארו את העבודה שלכם, במה אתם עוסקים ומה מעניין אתכם.</a:t>
            </a:r>
            <a:endParaRPr sz="2800" b="1">
              <a:solidFill>
                <a:schemeClr val="lt1"/>
              </a:solidFill>
              <a:latin typeface="Calibri"/>
              <a:ea typeface="Calibri"/>
              <a:cs typeface="Calibri"/>
              <a:sym typeface="Calibri"/>
            </a:endParaRPr>
          </a:p>
          <a:p>
            <a:pPr marL="0" marR="0" lvl="0" indent="0" algn="ctr" rtl="1">
              <a:lnSpc>
                <a:spcPct val="90000"/>
              </a:lnSpc>
              <a:spcBef>
                <a:spcPts val="0"/>
              </a:spcBef>
              <a:spcAft>
                <a:spcPts val="0"/>
              </a:spcAft>
              <a:buClr>
                <a:schemeClr val="dk1"/>
              </a:buClr>
              <a:buSzPts val="2800"/>
              <a:buFont typeface="Arial"/>
              <a:buNone/>
            </a:pPr>
            <a:endParaRPr sz="2800" b="1">
              <a:solidFill>
                <a:schemeClr val="lt1"/>
              </a:solidFill>
              <a:latin typeface="Calibri"/>
              <a:ea typeface="Calibri"/>
              <a:cs typeface="Calibri"/>
              <a:sym typeface="Calibri"/>
            </a:endParaRPr>
          </a:p>
        </p:txBody>
      </p:sp>
      <p:sp>
        <p:nvSpPr>
          <p:cNvPr id="96" name="Google Shape;96;p5"/>
          <p:cNvSpPr txBox="1"/>
          <p:nvPr/>
        </p:nvSpPr>
        <p:spPr>
          <a:xfrm>
            <a:off x="410025" y="4356675"/>
            <a:ext cx="3525900" cy="18288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2800"/>
              <a:buFont typeface="Arial"/>
              <a:buNone/>
            </a:pPr>
            <a:r>
              <a:rPr lang="iw-IL" sz="2800" b="1">
                <a:solidFill>
                  <a:schemeClr val="lt1"/>
                </a:solidFill>
                <a:latin typeface="Calibri"/>
                <a:ea typeface="Calibri"/>
                <a:cs typeface="Calibri"/>
                <a:sym typeface="Calibri"/>
              </a:rPr>
              <a:t>אירוע מיוחד שקרה בעבודה/בקהילה שלכם – שקשור לעם היהודי.</a:t>
            </a:r>
            <a:endParaRPr sz="2800" b="1">
              <a:solidFill>
                <a:schemeClr val="lt1"/>
              </a:solidFill>
              <a:latin typeface="Calibri"/>
              <a:ea typeface="Calibri"/>
              <a:cs typeface="Calibri"/>
              <a:sym typeface="Calibri"/>
            </a:endParaRPr>
          </a:p>
          <a:p>
            <a:pPr marL="0" marR="0" lvl="0" indent="0" algn="ctr" rtl="1">
              <a:lnSpc>
                <a:spcPct val="90000"/>
              </a:lnSpc>
              <a:spcBef>
                <a:spcPts val="0"/>
              </a:spcBef>
              <a:spcAft>
                <a:spcPts val="0"/>
              </a:spcAft>
              <a:buClr>
                <a:schemeClr val="dk1"/>
              </a:buClr>
              <a:buSzPts val="2800"/>
              <a:buFont typeface="Arial"/>
              <a:buNone/>
            </a:pPr>
            <a:endParaRPr sz="2800" b="1">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10080E80-E7DC-A5B8-F0F0-7564D245A6BC}"/>
              </a:ext>
            </a:extLst>
          </p:cNvPr>
          <p:cNvPicPr>
            <a:picLocks noChangeAspect="1"/>
          </p:cNvPicPr>
          <p:nvPr/>
        </p:nvPicPr>
        <p:blipFill rotWithShape="1">
          <a:blip r:embed="rId7"/>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C9DA0285-4B43-7CA7-5C61-157663B81206}"/>
              </a:ext>
            </a:extLst>
          </p:cNvPr>
          <p:cNvPicPr>
            <a:picLocks noChangeAspect="1"/>
          </p:cNvPicPr>
          <p:nvPr/>
        </p:nvPicPr>
        <p:blipFill>
          <a:blip r:embed="rId8"/>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A808D980-EFD0-4890-1E11-226C71CACA6E}"/>
              </a:ext>
            </a:extLst>
          </p:cNvPr>
          <p:cNvPicPr>
            <a:picLocks noChangeAspect="1"/>
          </p:cNvPicPr>
          <p:nvPr/>
        </p:nvPicPr>
        <p:blipFill rotWithShape="1">
          <a:blip r:embed="rId9"/>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g217bc5c500d_0_208"/>
          <p:cNvPicPr preferRelativeResize="0"/>
          <p:nvPr/>
        </p:nvPicPr>
        <p:blipFill rotWithShape="1">
          <a:blip r:embed="rId3">
            <a:alphaModFix/>
          </a:blip>
          <a:srcRect/>
          <a:stretch/>
        </p:blipFill>
        <p:spPr>
          <a:xfrm>
            <a:off x="0" y="0"/>
            <a:ext cx="12192000" cy="6846091"/>
          </a:xfrm>
          <a:prstGeom prst="rect">
            <a:avLst/>
          </a:prstGeom>
          <a:noFill/>
          <a:ln>
            <a:noFill/>
          </a:ln>
        </p:spPr>
      </p:pic>
      <p:pic>
        <p:nvPicPr>
          <p:cNvPr id="2" name="Picture 1">
            <a:extLst>
              <a:ext uri="{FF2B5EF4-FFF2-40B4-BE49-F238E27FC236}">
                <a16:creationId xmlns:a16="http://schemas.microsoft.com/office/drawing/2014/main" id="{D8188617-E6C1-D77B-45B7-59307B8CAABC}"/>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457EB542-F953-F750-4DDB-24BDC5F0EB92}"/>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8095ADD6-BA33-E523-78C6-BE161D6B19DB}"/>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g217bc5c500d_0_94"/>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219" name="Google Shape;219;g217bc5c500d_0_94"/>
          <p:cNvSpPr txBox="1"/>
          <p:nvPr/>
        </p:nvSpPr>
        <p:spPr>
          <a:xfrm>
            <a:off x="-692374" y="2053627"/>
            <a:ext cx="9096300" cy="8310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800" b="1">
                <a:solidFill>
                  <a:srgbClr val="D6A650"/>
                </a:solidFill>
                <a:latin typeface="Calibri"/>
                <a:ea typeface="Calibri"/>
                <a:cs typeface="Calibri"/>
                <a:sym typeface="Calibri"/>
              </a:rPr>
              <a:t>מהי הסוכנות היהודית?</a:t>
            </a:r>
            <a:endParaRPr sz="3600" b="1">
              <a:solidFill>
                <a:srgbClr val="D6A650"/>
              </a:solidFill>
              <a:latin typeface="Calibri"/>
              <a:ea typeface="Calibri"/>
              <a:cs typeface="Calibri"/>
              <a:sym typeface="Calibri"/>
            </a:endParaRPr>
          </a:p>
        </p:txBody>
      </p:sp>
      <p:sp>
        <p:nvSpPr>
          <p:cNvPr id="220" name="Google Shape;220;g217bc5c500d_0_94"/>
          <p:cNvSpPr txBox="1"/>
          <p:nvPr/>
        </p:nvSpPr>
        <p:spPr>
          <a:xfrm>
            <a:off x="1414463" y="4474174"/>
            <a:ext cx="6238800" cy="3078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a:p>
        </p:txBody>
      </p:sp>
      <p:pic>
        <p:nvPicPr>
          <p:cNvPr id="2" name="Picture 1">
            <a:extLst>
              <a:ext uri="{FF2B5EF4-FFF2-40B4-BE49-F238E27FC236}">
                <a16:creationId xmlns:a16="http://schemas.microsoft.com/office/drawing/2014/main" id="{DA68CCBB-7D15-A609-ED21-25DC77FCC8F8}"/>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2C9947E1-8926-4F2F-AA85-3157E0BEC5C4}"/>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B9346AE1-66DA-7772-3232-C467507D227D}"/>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500"/>
                                        <p:tgtEl>
                                          <p:spTgt spid="21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 calcmode="lin" valueType="num">
                                      <p:cBhvr additive="base">
                                        <p:cTn id="12" dur="500"/>
                                        <p:tgtEl>
                                          <p:spTgt spid="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217bc5c500d_0_216"/>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226" name="Google Shape;226;g217bc5c500d_0_216"/>
          <p:cNvSpPr txBox="1"/>
          <p:nvPr/>
        </p:nvSpPr>
        <p:spPr>
          <a:xfrm>
            <a:off x="-982550" y="2064137"/>
            <a:ext cx="10125000" cy="9234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1800" b="1">
              <a:solidFill>
                <a:schemeClr val="lt1"/>
              </a:solidFill>
              <a:latin typeface="Calibri"/>
              <a:ea typeface="Calibri"/>
              <a:cs typeface="Calibri"/>
              <a:sym typeface="Calibri"/>
            </a:endParaRPr>
          </a:p>
          <a:p>
            <a:pPr marL="0" marR="0" lvl="0" indent="0" algn="r" rtl="1">
              <a:spcBef>
                <a:spcPts val="0"/>
              </a:spcBef>
              <a:spcAft>
                <a:spcPts val="0"/>
              </a:spcAft>
              <a:buNone/>
            </a:pPr>
            <a:r>
              <a:rPr lang="iw-IL" sz="3600" b="1">
                <a:solidFill>
                  <a:schemeClr val="lt1"/>
                </a:solidFill>
                <a:latin typeface="Calibri"/>
                <a:ea typeface="Calibri"/>
                <a:cs typeface="Calibri"/>
                <a:sym typeface="Calibri"/>
              </a:rPr>
              <a:t>התשובה ב</a:t>
            </a:r>
            <a:r>
              <a:rPr lang="iw-IL" sz="3600" b="1" u="sng">
                <a:solidFill>
                  <a:schemeClr val="hlink"/>
                </a:solidFill>
                <a:latin typeface="Calibri"/>
                <a:ea typeface="Calibri"/>
                <a:cs typeface="Calibri"/>
                <a:sym typeface="Calibri"/>
                <a:hlinkClick r:id="rId4"/>
              </a:rPr>
              <a:t>סרטון</a:t>
            </a:r>
            <a:r>
              <a:rPr lang="iw-IL" sz="3600" b="1">
                <a:solidFill>
                  <a:schemeClr val="lt1"/>
                </a:solidFill>
                <a:latin typeface="Calibri"/>
                <a:ea typeface="Calibri"/>
                <a:cs typeface="Calibri"/>
                <a:sym typeface="Calibri"/>
              </a:rPr>
              <a:t>!</a:t>
            </a:r>
            <a:endParaRPr>
              <a:solidFill>
                <a:schemeClr val="lt1"/>
              </a:solidFill>
            </a:endParaRPr>
          </a:p>
        </p:txBody>
      </p:sp>
      <p:sp>
        <p:nvSpPr>
          <p:cNvPr id="227" name="Google Shape;227;g217bc5c500d_0_216"/>
          <p:cNvSpPr txBox="1"/>
          <p:nvPr/>
        </p:nvSpPr>
        <p:spPr>
          <a:xfrm>
            <a:off x="-190500" y="4749284"/>
            <a:ext cx="6191400" cy="8310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800" b="1">
                <a:solidFill>
                  <a:srgbClr val="D6A650"/>
                </a:solidFill>
                <a:latin typeface="Calibri"/>
                <a:ea typeface="Calibri"/>
                <a:cs typeface="Calibri"/>
                <a:sym typeface="Calibri"/>
              </a:rPr>
              <a:t>מה למדתם מהסרטון?</a:t>
            </a:r>
            <a:endParaRPr>
              <a:solidFill>
                <a:srgbClr val="D6A650"/>
              </a:solidFill>
            </a:endParaRPr>
          </a:p>
        </p:txBody>
      </p:sp>
      <p:pic>
        <p:nvPicPr>
          <p:cNvPr id="2" name="Picture 1">
            <a:extLst>
              <a:ext uri="{FF2B5EF4-FFF2-40B4-BE49-F238E27FC236}">
                <a16:creationId xmlns:a16="http://schemas.microsoft.com/office/drawing/2014/main" id="{4F3FDC50-457B-145A-BFD4-5FBB6FFC57AC}"/>
              </a:ext>
            </a:extLst>
          </p:cNvPr>
          <p:cNvPicPr>
            <a:picLocks noChangeAspect="1"/>
          </p:cNvPicPr>
          <p:nvPr/>
        </p:nvPicPr>
        <p:blipFill rotWithShape="1">
          <a:blip r:embed="rId5"/>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1E4ED49C-C933-E41A-D9C5-CC544F44ABE5}"/>
              </a:ext>
            </a:extLst>
          </p:cNvPr>
          <p:cNvPicPr>
            <a:picLocks noChangeAspect="1"/>
          </p:cNvPicPr>
          <p:nvPr/>
        </p:nvPicPr>
        <p:blipFill>
          <a:blip r:embed="rId6"/>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82D5910A-4665-0977-97B7-BB71719458F2}"/>
              </a:ext>
            </a:extLst>
          </p:cNvPr>
          <p:cNvPicPr>
            <a:picLocks noChangeAspect="1"/>
          </p:cNvPicPr>
          <p:nvPr/>
        </p:nvPicPr>
        <p:blipFill rotWithShape="1">
          <a:blip r:embed="rId7"/>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g217bc5c500d_0_102"/>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233" name="Google Shape;233;g217bc5c500d_0_102"/>
          <p:cNvSpPr txBox="1"/>
          <p:nvPr/>
        </p:nvSpPr>
        <p:spPr>
          <a:xfrm>
            <a:off x="1272676" y="1964727"/>
            <a:ext cx="9096300" cy="15699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4800" b="1">
                <a:solidFill>
                  <a:srgbClr val="D6A650"/>
                </a:solidFill>
                <a:latin typeface="Calibri"/>
                <a:ea typeface="Calibri"/>
                <a:cs typeface="Calibri"/>
                <a:sym typeface="Calibri"/>
              </a:rPr>
              <a:t>מה תחומי העיסוק של הסוכנות היהודית?</a:t>
            </a:r>
            <a:endParaRPr sz="3600" b="1">
              <a:solidFill>
                <a:srgbClr val="D6A65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64767D00-8E12-A2A3-957F-9FCEB619EB44}"/>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5E436983-89B1-025F-8BB4-CDA9802606D7}"/>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85AB51AC-B538-78B8-1E0F-17141C24245B}"/>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500"/>
                                        <p:tgtEl>
                                          <p:spTgt spid="2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g217bc5c500d_0_51"/>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239" name="Google Shape;239;g217bc5c500d_0_51"/>
          <p:cNvSpPr txBox="1"/>
          <p:nvPr/>
        </p:nvSpPr>
        <p:spPr>
          <a:xfrm>
            <a:off x="157675" y="930225"/>
            <a:ext cx="9234900" cy="49101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1400" b="1">
              <a:solidFill>
                <a:schemeClr val="lt1"/>
              </a:solidFill>
              <a:latin typeface="Calibri"/>
              <a:ea typeface="Calibri"/>
              <a:cs typeface="Calibri"/>
              <a:sym typeface="Calibri"/>
            </a:endParaRPr>
          </a:p>
          <a:p>
            <a:pPr marL="0" marR="0" lvl="0" indent="0" algn="r" rtl="1">
              <a:spcBef>
                <a:spcPts val="0"/>
              </a:spcBef>
              <a:spcAft>
                <a:spcPts val="0"/>
              </a:spcAft>
              <a:buNone/>
            </a:pPr>
            <a:r>
              <a:rPr lang="iw-IL" sz="3600" b="1">
                <a:solidFill>
                  <a:schemeClr val="lt1"/>
                </a:solidFill>
                <a:latin typeface="Calibri"/>
                <a:ea typeface="Calibri"/>
                <a:cs typeface="Calibri"/>
                <a:sym typeface="Calibri"/>
              </a:rPr>
              <a:t>שלושה תחומי תוכן עיקריים! </a:t>
            </a:r>
            <a:endParaRPr sz="3600" b="1">
              <a:solidFill>
                <a:schemeClr val="lt1"/>
              </a:solidFill>
              <a:latin typeface="Calibri"/>
              <a:ea typeface="Calibri"/>
              <a:cs typeface="Calibri"/>
              <a:sym typeface="Calibri"/>
            </a:endParaRPr>
          </a:p>
          <a:p>
            <a:pPr marL="0" marR="0" lvl="0" indent="0" algn="r" rtl="1">
              <a:spcBef>
                <a:spcPts val="0"/>
              </a:spcBef>
              <a:spcAft>
                <a:spcPts val="0"/>
              </a:spcAft>
              <a:buNone/>
            </a:pPr>
            <a:endParaRPr sz="2900" b="1">
              <a:solidFill>
                <a:schemeClr val="lt1"/>
              </a:solidFill>
              <a:latin typeface="Calibri"/>
              <a:ea typeface="Calibri"/>
              <a:cs typeface="Calibri"/>
              <a:sym typeface="Calibri"/>
            </a:endParaRPr>
          </a:p>
          <a:p>
            <a:pPr marL="0" marR="0" lvl="0" indent="0" algn="r" rtl="1">
              <a:spcBef>
                <a:spcPts val="0"/>
              </a:spcBef>
              <a:spcAft>
                <a:spcPts val="0"/>
              </a:spcAft>
              <a:buNone/>
            </a:pPr>
            <a:r>
              <a:rPr lang="iw-IL" sz="2800" b="1">
                <a:solidFill>
                  <a:schemeClr val="lt1"/>
                </a:solidFill>
                <a:latin typeface="Calibri"/>
                <a:ea typeface="Calibri"/>
                <a:cs typeface="Calibri"/>
                <a:sym typeface="Calibri"/>
              </a:rPr>
              <a:t>1. חברה ישראלית – </a:t>
            </a:r>
            <a:br>
              <a:rPr lang="iw-IL" sz="2800" b="1">
                <a:solidFill>
                  <a:schemeClr val="lt1"/>
                </a:solidFill>
                <a:latin typeface="Calibri"/>
                <a:ea typeface="Calibri"/>
                <a:cs typeface="Calibri"/>
                <a:sym typeface="Calibri"/>
              </a:rPr>
            </a:br>
            <a:r>
              <a:rPr lang="iw-IL" sz="2800" b="1">
                <a:solidFill>
                  <a:schemeClr val="lt1"/>
                </a:solidFill>
                <a:latin typeface="Calibri"/>
                <a:ea typeface="Calibri"/>
                <a:cs typeface="Calibri"/>
                <a:sym typeface="Calibri"/>
              </a:rPr>
              <a:t>קידום החברה הישראלית במגוון שכבות האוכלוסיה ובפריסה גיאוגרפית רחבה, חיזוק, פיתוח מנהיגות ועוד</a:t>
            </a:r>
            <a:endParaRPr sz="2800" b="1">
              <a:solidFill>
                <a:schemeClr val="lt1"/>
              </a:solidFill>
              <a:latin typeface="Calibri"/>
              <a:ea typeface="Calibri"/>
              <a:cs typeface="Calibri"/>
              <a:sym typeface="Calibri"/>
            </a:endParaRPr>
          </a:p>
          <a:p>
            <a:pPr marL="0" marR="0" lvl="0" indent="0" algn="r" rtl="1">
              <a:spcBef>
                <a:spcPts val="0"/>
              </a:spcBef>
              <a:spcAft>
                <a:spcPts val="0"/>
              </a:spcAft>
              <a:buNone/>
            </a:pPr>
            <a:endParaRPr sz="1900" b="1">
              <a:solidFill>
                <a:schemeClr val="lt1"/>
              </a:solidFill>
              <a:latin typeface="Calibri"/>
              <a:ea typeface="Calibri"/>
              <a:cs typeface="Calibri"/>
              <a:sym typeface="Calibri"/>
            </a:endParaRPr>
          </a:p>
          <a:p>
            <a:pPr marL="0" marR="0" lvl="0" indent="0" algn="r" rtl="1">
              <a:spcBef>
                <a:spcPts val="0"/>
              </a:spcBef>
              <a:spcAft>
                <a:spcPts val="0"/>
              </a:spcAft>
              <a:buNone/>
            </a:pPr>
            <a:r>
              <a:rPr lang="iw-IL" sz="2800" b="1">
                <a:solidFill>
                  <a:schemeClr val="lt1"/>
                </a:solidFill>
                <a:latin typeface="Calibri"/>
                <a:ea typeface="Calibri"/>
                <a:cs typeface="Calibri"/>
                <a:sym typeface="Calibri"/>
              </a:rPr>
              <a:t>2. עליה וקליטה – </a:t>
            </a:r>
            <a:br>
              <a:rPr lang="iw-IL" sz="2800" b="1">
                <a:solidFill>
                  <a:schemeClr val="lt1"/>
                </a:solidFill>
                <a:latin typeface="Calibri"/>
                <a:ea typeface="Calibri"/>
                <a:cs typeface="Calibri"/>
                <a:sym typeface="Calibri"/>
              </a:rPr>
            </a:br>
            <a:r>
              <a:rPr lang="iw-IL" sz="2800" b="1">
                <a:solidFill>
                  <a:schemeClr val="lt1"/>
                </a:solidFill>
                <a:latin typeface="Calibri"/>
                <a:ea typeface="Calibri"/>
                <a:cs typeface="Calibri"/>
                <a:sym typeface="Calibri"/>
              </a:rPr>
              <a:t>עיסוק בתחומי העליה לארץ וקליטה בקהילות השונות</a:t>
            </a:r>
            <a:endParaRPr sz="2800" b="1">
              <a:solidFill>
                <a:schemeClr val="lt1"/>
              </a:solidFill>
              <a:latin typeface="Calibri"/>
              <a:ea typeface="Calibri"/>
              <a:cs typeface="Calibri"/>
              <a:sym typeface="Calibri"/>
            </a:endParaRPr>
          </a:p>
          <a:p>
            <a:pPr marL="0" marR="0" lvl="0" indent="0" algn="r" rtl="1">
              <a:spcBef>
                <a:spcPts val="0"/>
              </a:spcBef>
              <a:spcAft>
                <a:spcPts val="0"/>
              </a:spcAft>
              <a:buNone/>
            </a:pPr>
            <a:endParaRPr sz="1900" b="1">
              <a:solidFill>
                <a:schemeClr val="lt1"/>
              </a:solidFill>
              <a:latin typeface="Calibri"/>
              <a:ea typeface="Calibri"/>
              <a:cs typeface="Calibri"/>
              <a:sym typeface="Calibri"/>
            </a:endParaRPr>
          </a:p>
          <a:p>
            <a:pPr marL="0" marR="0" lvl="0" indent="0" algn="r" rtl="1">
              <a:spcBef>
                <a:spcPts val="0"/>
              </a:spcBef>
              <a:spcAft>
                <a:spcPts val="0"/>
              </a:spcAft>
              <a:buNone/>
            </a:pPr>
            <a:r>
              <a:rPr lang="iw-IL" sz="2800" b="1">
                <a:solidFill>
                  <a:schemeClr val="lt1"/>
                </a:solidFill>
                <a:latin typeface="Calibri"/>
                <a:ea typeface="Calibri"/>
                <a:cs typeface="Calibri"/>
                <a:sym typeface="Calibri"/>
              </a:rPr>
              <a:t>3. חיבור העם היהודי – </a:t>
            </a:r>
            <a:br>
              <a:rPr lang="iw-IL" sz="2800" b="1">
                <a:solidFill>
                  <a:schemeClr val="lt1"/>
                </a:solidFill>
                <a:latin typeface="Calibri"/>
                <a:ea typeface="Calibri"/>
                <a:cs typeface="Calibri"/>
                <a:sym typeface="Calibri"/>
              </a:rPr>
            </a:br>
            <a:r>
              <a:rPr lang="iw-IL" sz="2800" b="1">
                <a:solidFill>
                  <a:schemeClr val="lt1"/>
                </a:solidFill>
                <a:latin typeface="Calibri"/>
                <a:ea typeface="Calibri"/>
                <a:cs typeface="Calibri"/>
                <a:sym typeface="Calibri"/>
              </a:rPr>
              <a:t>רשת שותפויות, חוויות בישראל, חיבור בין קהילות בארץ ובעולם ועוד!</a:t>
            </a:r>
            <a:endParaRPr>
              <a:solidFill>
                <a:schemeClr val="lt1"/>
              </a:solidFill>
            </a:endParaRPr>
          </a:p>
        </p:txBody>
      </p:sp>
      <p:pic>
        <p:nvPicPr>
          <p:cNvPr id="2" name="Picture 1">
            <a:extLst>
              <a:ext uri="{FF2B5EF4-FFF2-40B4-BE49-F238E27FC236}">
                <a16:creationId xmlns:a16="http://schemas.microsoft.com/office/drawing/2014/main" id="{F10DB71E-52A4-3A3B-05F1-247985F6E2D1}"/>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49155B75-2799-B581-58A0-F6BF5D8C2830}"/>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C9590EDF-0832-CF2F-6D0E-C60FC221A0D2}"/>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g217bc5c500d_0_108"/>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245" name="Google Shape;245;g217bc5c500d_0_108"/>
          <p:cNvSpPr txBox="1"/>
          <p:nvPr/>
        </p:nvSpPr>
        <p:spPr>
          <a:xfrm>
            <a:off x="1932150" y="1776675"/>
            <a:ext cx="7064700" cy="23088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4800" b="1">
                <a:solidFill>
                  <a:srgbClr val="D6A650"/>
                </a:solidFill>
                <a:latin typeface="Calibri"/>
                <a:ea typeface="Calibri"/>
                <a:cs typeface="Calibri"/>
                <a:sym typeface="Calibri"/>
              </a:rPr>
              <a:t>איך הסוכנות שומרת על הקשר עם כל היהודים והקהילות ברחבי העולם?</a:t>
            </a:r>
            <a:endParaRPr sz="3600" b="1">
              <a:solidFill>
                <a:srgbClr val="D6A65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C5ACEB37-EAA7-B7BF-3AAD-31422018ACEC}"/>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AEE4B784-A8B3-18B4-CCD5-FC4353162825}"/>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CDA71E85-EFA1-84BE-6C2F-1653CDD39275}"/>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217bc5c500d_0_224"/>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251" name="Google Shape;251;g217bc5c500d_0_224"/>
          <p:cNvSpPr txBox="1"/>
          <p:nvPr/>
        </p:nvSpPr>
        <p:spPr>
          <a:xfrm>
            <a:off x="147400" y="947500"/>
            <a:ext cx="9271500" cy="53565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1900" b="1">
              <a:solidFill>
                <a:schemeClr val="lt1"/>
              </a:solidFill>
              <a:latin typeface="Calibri"/>
              <a:ea typeface="Calibri"/>
              <a:cs typeface="Calibri"/>
              <a:sym typeface="Calibri"/>
            </a:endParaRPr>
          </a:p>
          <a:p>
            <a:pPr marL="0" marR="0" lvl="0" indent="0" algn="r" rtl="1">
              <a:spcBef>
                <a:spcPts val="0"/>
              </a:spcBef>
              <a:spcAft>
                <a:spcPts val="0"/>
              </a:spcAft>
              <a:buNone/>
            </a:pPr>
            <a:r>
              <a:rPr lang="iw-IL" sz="1900" b="1">
                <a:solidFill>
                  <a:schemeClr val="lt1"/>
                </a:solidFill>
                <a:latin typeface="Calibri"/>
                <a:ea typeface="Calibri"/>
                <a:cs typeface="Calibri"/>
                <a:sym typeface="Calibri"/>
              </a:rPr>
              <a:t>לאורך השנים הסוכנות פיתחה כלים ומנגנונים ליצירה, שמירה וחיזוק הקשר בין הקהילות השונות בעולם וישראל!</a:t>
            </a:r>
            <a:endParaRPr sz="1900" b="1">
              <a:solidFill>
                <a:schemeClr val="lt1"/>
              </a:solidFill>
              <a:latin typeface="Calibri"/>
              <a:ea typeface="Calibri"/>
              <a:cs typeface="Calibri"/>
              <a:sym typeface="Calibri"/>
            </a:endParaRPr>
          </a:p>
          <a:p>
            <a:pPr marL="0" marR="0" lvl="0" indent="0" algn="r" rtl="1">
              <a:spcBef>
                <a:spcPts val="0"/>
              </a:spcBef>
              <a:spcAft>
                <a:spcPts val="0"/>
              </a:spcAft>
              <a:buNone/>
            </a:pPr>
            <a:endParaRPr sz="1900" b="1">
              <a:solidFill>
                <a:schemeClr val="lt1"/>
              </a:solidFill>
              <a:latin typeface="Calibri"/>
              <a:ea typeface="Calibri"/>
              <a:cs typeface="Calibri"/>
              <a:sym typeface="Calibri"/>
            </a:endParaRPr>
          </a:p>
          <a:p>
            <a:pPr marL="0" marR="0" lvl="0" indent="0" algn="r" rtl="1">
              <a:lnSpc>
                <a:spcPct val="100000"/>
              </a:lnSpc>
              <a:spcBef>
                <a:spcPts val="0"/>
              </a:spcBef>
              <a:spcAft>
                <a:spcPts val="0"/>
              </a:spcAft>
              <a:buNone/>
            </a:pPr>
            <a:r>
              <a:rPr lang="iw-IL" sz="1900" b="1">
                <a:solidFill>
                  <a:schemeClr val="lt1"/>
                </a:solidFill>
                <a:latin typeface="Calibri"/>
                <a:ea typeface="Calibri"/>
                <a:cs typeface="Calibri"/>
                <a:sym typeface="Calibri"/>
              </a:rPr>
              <a:t>אחד המנגנונים הוא מנגנון השליחות! </a:t>
            </a:r>
            <a:endParaRPr sz="1900" b="1">
              <a:solidFill>
                <a:schemeClr val="lt1"/>
              </a:solidFill>
              <a:latin typeface="Calibri"/>
              <a:ea typeface="Calibri"/>
              <a:cs typeface="Calibri"/>
              <a:sym typeface="Calibri"/>
            </a:endParaRPr>
          </a:p>
          <a:p>
            <a:pPr marL="0" marR="0" lvl="0" indent="0" algn="r" rtl="1">
              <a:lnSpc>
                <a:spcPct val="100000"/>
              </a:lnSpc>
              <a:spcBef>
                <a:spcPts val="0"/>
              </a:spcBef>
              <a:spcAft>
                <a:spcPts val="0"/>
              </a:spcAft>
              <a:buNone/>
            </a:pPr>
            <a:r>
              <a:rPr lang="iw-IL" sz="1900" b="1">
                <a:solidFill>
                  <a:schemeClr val="lt1"/>
                </a:solidFill>
                <a:latin typeface="Calibri"/>
                <a:ea typeface="Calibri"/>
                <a:cs typeface="Calibri"/>
                <a:sym typeface="Calibri"/>
              </a:rPr>
              <a:t>שליחת שליחים מ"סוגים" שונים לכל העולם שיעבדו בקהילות השונים ויפגישו את הקהילה עם ישראל. יש לנו אלפי שליחים שיוצאים לעבוד בארגונים יהודיים בכל שנה לתקופות קצרות או ארוכות במגוון קהילות יהודיות בעולם: למשל במחנות קיץ, בתי ספר יהודיים, אוניברסיטאות, תנועות נוער, קהילות, בתי כנסת. </a:t>
            </a:r>
            <a:endParaRPr sz="1900" b="1">
              <a:solidFill>
                <a:schemeClr val="lt1"/>
              </a:solidFill>
              <a:latin typeface="Calibri"/>
              <a:ea typeface="Calibri"/>
              <a:cs typeface="Calibri"/>
              <a:sym typeface="Calibri"/>
            </a:endParaRPr>
          </a:p>
          <a:p>
            <a:pPr marL="0" marR="0" lvl="0" indent="0" algn="r" rtl="1">
              <a:spcBef>
                <a:spcPts val="0"/>
              </a:spcBef>
              <a:spcAft>
                <a:spcPts val="0"/>
              </a:spcAft>
              <a:buNone/>
            </a:pPr>
            <a:r>
              <a:rPr lang="iw-IL" sz="1900" b="1">
                <a:solidFill>
                  <a:schemeClr val="lt1"/>
                </a:solidFill>
                <a:latin typeface="Calibri"/>
                <a:ea typeface="Calibri"/>
                <a:cs typeface="Calibri"/>
                <a:sym typeface="Calibri"/>
              </a:rPr>
              <a:t>עבודת השליחות מתפרסת על תחומים רבים, אבל בראש ובראשונה הוא חיזוק הקשר עם ישראל, ולכן הם מחנכים על ישראל, מלמדים עברית, מנגישים את התרבות והכי חשוב-  על האנשים בישראל- עלינו!</a:t>
            </a:r>
            <a:endParaRPr sz="1900">
              <a:solidFill>
                <a:schemeClr val="lt1"/>
              </a:solidFill>
            </a:endParaRPr>
          </a:p>
          <a:p>
            <a:pPr marL="0" marR="0" lvl="0" indent="0" algn="r" rtl="1">
              <a:spcBef>
                <a:spcPts val="0"/>
              </a:spcBef>
              <a:spcAft>
                <a:spcPts val="0"/>
              </a:spcAft>
              <a:buNone/>
            </a:pPr>
            <a:endParaRPr sz="1900" b="1">
              <a:solidFill>
                <a:schemeClr val="lt1"/>
              </a:solidFill>
              <a:latin typeface="Calibri"/>
              <a:ea typeface="Calibri"/>
              <a:cs typeface="Calibri"/>
              <a:sym typeface="Calibri"/>
            </a:endParaRPr>
          </a:p>
          <a:p>
            <a:pPr marL="0" marR="0" lvl="0" indent="0" algn="r" rtl="1">
              <a:lnSpc>
                <a:spcPct val="100000"/>
              </a:lnSpc>
              <a:spcBef>
                <a:spcPts val="0"/>
              </a:spcBef>
              <a:spcAft>
                <a:spcPts val="0"/>
              </a:spcAft>
              <a:buNone/>
            </a:pPr>
            <a:r>
              <a:rPr lang="iw-IL" sz="1900" b="1">
                <a:solidFill>
                  <a:schemeClr val="lt1"/>
                </a:solidFill>
                <a:latin typeface="Calibri"/>
                <a:ea typeface="Calibri"/>
                <a:cs typeface="Calibri"/>
                <a:sym typeface="Calibri"/>
              </a:rPr>
              <a:t>מנגנון נוסף הוא רשת 'שותפויות ביחד' המחברת קהילות בארץ וקהילות בעולם.</a:t>
            </a:r>
            <a:endParaRPr sz="1900" b="1">
              <a:solidFill>
                <a:schemeClr val="lt1"/>
              </a:solidFill>
              <a:latin typeface="Calibri"/>
              <a:ea typeface="Calibri"/>
              <a:cs typeface="Calibri"/>
              <a:sym typeface="Calibri"/>
            </a:endParaRPr>
          </a:p>
          <a:p>
            <a:pPr marL="0" marR="0" lvl="0" indent="0" algn="r" rtl="1">
              <a:lnSpc>
                <a:spcPct val="100000"/>
              </a:lnSpc>
              <a:spcBef>
                <a:spcPts val="0"/>
              </a:spcBef>
              <a:spcAft>
                <a:spcPts val="0"/>
              </a:spcAft>
              <a:buNone/>
            </a:pPr>
            <a:r>
              <a:rPr lang="iw-IL" sz="1900" b="1">
                <a:solidFill>
                  <a:schemeClr val="lt1"/>
                </a:solidFill>
                <a:latin typeface="Calibri"/>
                <a:ea typeface="Calibri"/>
                <a:cs typeface="Calibri"/>
                <a:sym typeface="Calibri"/>
              </a:rPr>
              <a:t>הרשת פועלת לקידום, העצמה ופיתוח של קשרים עמוקים בין קהילות יהודיות בישראל ובעולם. הרשת העולמית של שותפות ביחד, מחזקת קהילות יהודיות בישראל ומחוצה לה על ידי יצירת מעורבות מחודשת, מתמשכת ומשמעותית בין חברי הקהילות בארץ ובחו"ל. כיום יש מעל 165 קהילות החברות ברשת השותפויות!</a:t>
            </a:r>
            <a:endParaRPr sz="1900" b="1">
              <a:solidFill>
                <a:schemeClr val="lt1"/>
              </a:solidFill>
              <a:latin typeface="Calibri"/>
              <a:ea typeface="Calibri"/>
              <a:cs typeface="Calibri"/>
              <a:sym typeface="Calibri"/>
            </a:endParaRPr>
          </a:p>
          <a:p>
            <a:pPr marL="0" marR="0" lvl="0" indent="0" algn="r" rtl="1">
              <a:lnSpc>
                <a:spcPct val="100000"/>
              </a:lnSpc>
              <a:spcBef>
                <a:spcPts val="0"/>
              </a:spcBef>
              <a:spcAft>
                <a:spcPts val="0"/>
              </a:spcAft>
              <a:buNone/>
            </a:pPr>
            <a:endParaRPr sz="1900" b="1">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59F499D-365D-A0F3-A50B-6B86B22F5F17}"/>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372B14CF-6AF0-0326-279D-EA2DB6B9B7AE}"/>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486C0C6D-6229-E200-516E-44A41C06D116}"/>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g217bc5c500d_0_114"/>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257" name="Google Shape;257;g217bc5c500d_0_114"/>
          <p:cNvSpPr txBox="1"/>
          <p:nvPr/>
        </p:nvSpPr>
        <p:spPr>
          <a:xfrm>
            <a:off x="3497724" y="1047821"/>
            <a:ext cx="5016300" cy="827100"/>
          </a:xfrm>
          <a:prstGeom prst="rect">
            <a:avLst/>
          </a:prstGeom>
          <a:noFill/>
          <a:ln>
            <a:noFill/>
          </a:ln>
        </p:spPr>
        <p:txBody>
          <a:bodyPr spcFirstLastPara="1" wrap="square" lIns="91425" tIns="45700" rIns="91425" bIns="45700" anchor="t" anchorCtr="0">
            <a:noAutofit/>
          </a:bodyPr>
          <a:lstStyle/>
          <a:p>
            <a:pPr marL="0" marR="0" lvl="0" indent="0" algn="ctr" rtl="1">
              <a:lnSpc>
                <a:spcPct val="90000"/>
              </a:lnSpc>
              <a:spcBef>
                <a:spcPts val="0"/>
              </a:spcBef>
              <a:spcAft>
                <a:spcPts val="0"/>
              </a:spcAft>
              <a:buClr>
                <a:srgbClr val="E68F55"/>
              </a:buClr>
              <a:buSzPts val="5400"/>
              <a:buFont typeface="Arial"/>
              <a:buNone/>
            </a:pPr>
            <a:r>
              <a:rPr lang="iw-IL" sz="5400" b="1">
                <a:solidFill>
                  <a:srgbClr val="D6A650"/>
                </a:solidFill>
                <a:latin typeface="Calibri"/>
                <a:ea typeface="Calibri"/>
                <a:cs typeface="Calibri"/>
                <a:sym typeface="Calibri"/>
              </a:rPr>
              <a:t>רגע לפני שנסכם..</a:t>
            </a:r>
            <a:endParaRPr sz="4800" b="1">
              <a:solidFill>
                <a:srgbClr val="D6A650"/>
              </a:solidFill>
              <a:latin typeface="Calibri"/>
              <a:ea typeface="Calibri"/>
              <a:cs typeface="Calibri"/>
              <a:sym typeface="Calibri"/>
            </a:endParaRPr>
          </a:p>
        </p:txBody>
      </p:sp>
      <p:sp>
        <p:nvSpPr>
          <p:cNvPr id="258" name="Google Shape;258;g217bc5c500d_0_114"/>
          <p:cNvSpPr txBox="1"/>
          <p:nvPr/>
        </p:nvSpPr>
        <p:spPr>
          <a:xfrm>
            <a:off x="1562099" y="2968109"/>
            <a:ext cx="9172500" cy="17547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54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Shevet Achim Ve Achayot Taglit- Birthright Israel - YouTube</a:t>
            </a:r>
            <a:endParaRPr sz="540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69EDB673-3801-0DA3-7CA6-ADE4A94E3CDA}"/>
              </a:ext>
            </a:extLst>
          </p:cNvPr>
          <p:cNvPicPr>
            <a:picLocks noChangeAspect="1"/>
          </p:cNvPicPr>
          <p:nvPr/>
        </p:nvPicPr>
        <p:blipFill rotWithShape="1">
          <a:blip r:embed="rId5"/>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F20024EA-671B-FBEC-BB72-704C0FC4CD3B}"/>
              </a:ext>
            </a:extLst>
          </p:cNvPr>
          <p:cNvPicPr>
            <a:picLocks noChangeAspect="1"/>
          </p:cNvPicPr>
          <p:nvPr/>
        </p:nvPicPr>
        <p:blipFill>
          <a:blip r:embed="rId6"/>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AE036A63-5F15-79F2-E2A2-0485012BB49B}"/>
              </a:ext>
            </a:extLst>
          </p:cNvPr>
          <p:cNvPicPr>
            <a:picLocks noChangeAspect="1"/>
          </p:cNvPicPr>
          <p:nvPr/>
        </p:nvPicPr>
        <p:blipFill rotWithShape="1">
          <a:blip r:embed="rId7"/>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g217bc5c500d_0_121"/>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264" name="Google Shape;264;g217bc5c500d_0_121"/>
          <p:cNvSpPr txBox="1"/>
          <p:nvPr/>
        </p:nvSpPr>
        <p:spPr>
          <a:xfrm>
            <a:off x="652851" y="1235952"/>
            <a:ext cx="9096300" cy="8310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800" b="1">
                <a:solidFill>
                  <a:srgbClr val="D6A650"/>
                </a:solidFill>
                <a:latin typeface="Calibri"/>
                <a:ea typeface="Calibri"/>
                <a:cs typeface="Calibri"/>
                <a:sym typeface="Calibri"/>
              </a:rPr>
              <a:t>שאלות למחשבה..</a:t>
            </a:r>
            <a:endParaRPr sz="3600" b="1">
              <a:solidFill>
                <a:srgbClr val="D6A650"/>
              </a:solidFill>
              <a:latin typeface="Calibri"/>
              <a:ea typeface="Calibri"/>
              <a:cs typeface="Calibri"/>
              <a:sym typeface="Calibri"/>
            </a:endParaRPr>
          </a:p>
        </p:txBody>
      </p:sp>
      <p:sp>
        <p:nvSpPr>
          <p:cNvPr id="265" name="Google Shape;265;g217bc5c500d_0_121"/>
          <p:cNvSpPr txBox="1"/>
          <p:nvPr/>
        </p:nvSpPr>
        <p:spPr>
          <a:xfrm>
            <a:off x="652850" y="2678850"/>
            <a:ext cx="8404800" cy="22320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3200" b="1">
                <a:solidFill>
                  <a:schemeClr val="lt1"/>
                </a:solidFill>
                <a:latin typeface="Calibri"/>
                <a:ea typeface="Calibri"/>
                <a:cs typeface="Calibri"/>
                <a:sym typeface="Calibri"/>
              </a:rPr>
              <a:t>על איזה שיר הסרטון מבוסס?</a:t>
            </a:r>
            <a:endParaRPr>
              <a:solidFill>
                <a:schemeClr val="lt1"/>
              </a:solidFill>
            </a:endParaRPr>
          </a:p>
          <a:p>
            <a:pPr marL="0" marR="0" lvl="0" indent="0" algn="r" rtl="1">
              <a:spcBef>
                <a:spcPts val="0"/>
              </a:spcBef>
              <a:spcAft>
                <a:spcPts val="0"/>
              </a:spcAft>
              <a:buNone/>
            </a:pPr>
            <a:r>
              <a:rPr lang="iw-IL" sz="3200" b="1">
                <a:solidFill>
                  <a:schemeClr val="lt1"/>
                </a:solidFill>
                <a:latin typeface="Calibri"/>
                <a:ea typeface="Calibri"/>
                <a:cs typeface="Calibri"/>
                <a:sym typeface="Calibri"/>
              </a:rPr>
              <a:t>למה דווקא נבחר השיר הזה? מה הוא מייצג?</a:t>
            </a:r>
            <a:endParaRPr>
              <a:solidFill>
                <a:schemeClr val="lt1"/>
              </a:solidFill>
            </a:endParaRPr>
          </a:p>
          <a:p>
            <a:pPr marL="0" marR="0" lvl="0" indent="0" algn="r" rtl="1">
              <a:spcBef>
                <a:spcPts val="0"/>
              </a:spcBef>
              <a:spcAft>
                <a:spcPts val="0"/>
              </a:spcAft>
              <a:buNone/>
            </a:pPr>
            <a:r>
              <a:rPr lang="iw-IL" sz="3200" b="1">
                <a:solidFill>
                  <a:schemeClr val="lt1"/>
                </a:solidFill>
                <a:latin typeface="Calibri"/>
                <a:ea typeface="Calibri"/>
                <a:cs typeface="Calibri"/>
                <a:sym typeface="Calibri"/>
              </a:rPr>
              <a:t>מי הם המשתתפים בשיר?</a:t>
            </a:r>
            <a:endParaRPr>
              <a:solidFill>
                <a:schemeClr val="lt1"/>
              </a:solidFill>
            </a:endParaRPr>
          </a:p>
          <a:p>
            <a:pPr marL="0" marR="0" lvl="0" indent="0" algn="r" rtl="1">
              <a:spcBef>
                <a:spcPts val="0"/>
              </a:spcBef>
              <a:spcAft>
                <a:spcPts val="0"/>
              </a:spcAft>
              <a:buNone/>
            </a:pPr>
            <a:r>
              <a:rPr lang="iw-IL" sz="3200" b="1">
                <a:solidFill>
                  <a:schemeClr val="lt1"/>
                </a:solidFill>
                <a:latin typeface="Calibri"/>
                <a:ea typeface="Calibri"/>
                <a:cs typeface="Calibri"/>
                <a:sym typeface="Calibri"/>
              </a:rPr>
              <a:t>איזה מקומות זיהיתם בשיר?</a:t>
            </a:r>
            <a:endParaRPr>
              <a:solidFill>
                <a:schemeClr val="lt1"/>
              </a:solidFill>
            </a:endParaRPr>
          </a:p>
          <a:p>
            <a:pPr marL="0" marR="0" lvl="0" indent="0" algn="r" rtl="1">
              <a:spcBef>
                <a:spcPts val="0"/>
              </a:spcBef>
              <a:spcAft>
                <a:spcPts val="0"/>
              </a:spcAft>
              <a:buNone/>
            </a:pPr>
            <a:endParaRPr sz="1100" b="1">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9A451A0E-E506-DE48-F8E5-2D6902440024}"/>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9F7636F6-6B09-4D50-E4F6-CA7C26167BC1}"/>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ACA9DF2E-5D24-CE95-8C08-3B8DD2EEF573}"/>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 calcmode="lin" valueType="num">
                                      <p:cBhvr additive="base">
                                        <p:cTn id="7" dur="500"/>
                                        <p:tgtEl>
                                          <p:spTgt spid="26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8"/>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271" name="Google Shape;271;p8"/>
          <p:cNvSpPr txBox="1"/>
          <p:nvPr/>
        </p:nvSpPr>
        <p:spPr>
          <a:xfrm>
            <a:off x="-1323588" y="934815"/>
            <a:ext cx="11092200" cy="708900"/>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rgbClr val="E68F55"/>
              </a:buClr>
              <a:buSzPts val="4800"/>
              <a:buFont typeface="Arial"/>
              <a:buNone/>
            </a:pPr>
            <a:r>
              <a:rPr lang="iw-IL" sz="4800" b="1" i="0" u="none" strike="noStrike" cap="none">
                <a:solidFill>
                  <a:srgbClr val="D6A650"/>
                </a:solidFill>
                <a:latin typeface="Calibri"/>
                <a:ea typeface="Calibri"/>
                <a:cs typeface="Calibri"/>
                <a:sym typeface="Calibri"/>
              </a:rPr>
              <a:t>תמונות או סרטונים נוספים</a:t>
            </a:r>
            <a:endParaRPr sz="4800" b="1" i="0" u="none" strike="noStrike" cap="none">
              <a:solidFill>
                <a:srgbClr val="D6A650"/>
              </a:solidFill>
              <a:latin typeface="Calibri"/>
              <a:ea typeface="Calibri"/>
              <a:cs typeface="Calibri"/>
              <a:sym typeface="Calibri"/>
            </a:endParaRPr>
          </a:p>
        </p:txBody>
      </p:sp>
      <p:pic>
        <p:nvPicPr>
          <p:cNvPr id="272" name="Google Shape;272;p8" descr="Image outline"/>
          <p:cNvPicPr preferRelativeResize="0"/>
          <p:nvPr/>
        </p:nvPicPr>
        <p:blipFill rotWithShape="1">
          <a:blip r:embed="rId4">
            <a:alphaModFix/>
          </a:blip>
          <a:srcRect/>
          <a:stretch/>
        </p:blipFill>
        <p:spPr>
          <a:xfrm>
            <a:off x="8028767" y="2238985"/>
            <a:ext cx="3797085" cy="3797085"/>
          </a:xfrm>
          <a:prstGeom prst="rect">
            <a:avLst/>
          </a:prstGeom>
          <a:noFill/>
          <a:ln>
            <a:noFill/>
          </a:ln>
          <a:effectLst>
            <a:outerShdw blurRad="57150" dist="19050" dir="5400000" algn="bl" rotWithShape="0">
              <a:srgbClr val="FFFFFF">
                <a:alpha val="49803"/>
              </a:srgbClr>
            </a:outerShdw>
          </a:effectLst>
        </p:spPr>
      </p:pic>
      <p:pic>
        <p:nvPicPr>
          <p:cNvPr id="273" name="Google Shape;273;p8" descr="Image outline"/>
          <p:cNvPicPr preferRelativeResize="0"/>
          <p:nvPr/>
        </p:nvPicPr>
        <p:blipFill rotWithShape="1">
          <a:blip r:embed="rId4">
            <a:alphaModFix/>
          </a:blip>
          <a:srcRect/>
          <a:stretch/>
        </p:blipFill>
        <p:spPr>
          <a:xfrm>
            <a:off x="4249119" y="2238986"/>
            <a:ext cx="3797085" cy="3797085"/>
          </a:xfrm>
          <a:prstGeom prst="rect">
            <a:avLst/>
          </a:prstGeom>
          <a:noFill/>
          <a:ln>
            <a:noFill/>
          </a:ln>
          <a:effectLst>
            <a:outerShdw blurRad="57150" dist="19050" dir="5400000" algn="bl" rotWithShape="0">
              <a:srgbClr val="FFFFFF">
                <a:alpha val="49803"/>
              </a:srgbClr>
            </a:outerShdw>
          </a:effectLst>
        </p:spPr>
      </p:pic>
      <p:pic>
        <p:nvPicPr>
          <p:cNvPr id="274" name="Google Shape;274;p8" descr="Image outline"/>
          <p:cNvPicPr preferRelativeResize="0"/>
          <p:nvPr/>
        </p:nvPicPr>
        <p:blipFill rotWithShape="1">
          <a:blip r:embed="rId4">
            <a:alphaModFix/>
          </a:blip>
          <a:srcRect/>
          <a:stretch/>
        </p:blipFill>
        <p:spPr>
          <a:xfrm>
            <a:off x="366148" y="2238986"/>
            <a:ext cx="3797085" cy="3797085"/>
          </a:xfrm>
          <a:prstGeom prst="rect">
            <a:avLst/>
          </a:prstGeom>
          <a:noFill/>
          <a:ln>
            <a:noFill/>
          </a:ln>
          <a:effectLst>
            <a:outerShdw blurRad="57150" dist="19050" dir="5400000" algn="bl" rotWithShape="0">
              <a:srgbClr val="FFFFFF">
                <a:alpha val="49803"/>
              </a:srgbClr>
            </a:outerShdw>
          </a:effectLst>
        </p:spPr>
      </p:pic>
      <p:pic>
        <p:nvPicPr>
          <p:cNvPr id="2" name="Picture 1">
            <a:extLst>
              <a:ext uri="{FF2B5EF4-FFF2-40B4-BE49-F238E27FC236}">
                <a16:creationId xmlns:a16="http://schemas.microsoft.com/office/drawing/2014/main" id="{8E191EEC-D2F1-3BEB-A0BD-DA0BBC163F73}"/>
              </a:ext>
            </a:extLst>
          </p:cNvPr>
          <p:cNvPicPr>
            <a:picLocks noChangeAspect="1"/>
          </p:cNvPicPr>
          <p:nvPr/>
        </p:nvPicPr>
        <p:blipFill rotWithShape="1">
          <a:blip r:embed="rId5"/>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EB47C6AD-7EF4-51A6-C110-B7022670EE20}"/>
              </a:ext>
            </a:extLst>
          </p:cNvPr>
          <p:cNvPicPr>
            <a:picLocks noChangeAspect="1"/>
          </p:cNvPicPr>
          <p:nvPr/>
        </p:nvPicPr>
        <p:blipFill>
          <a:blip r:embed="rId6"/>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0891C59E-0834-7448-EECA-7E3FE5E3B37E}"/>
              </a:ext>
            </a:extLst>
          </p:cNvPr>
          <p:cNvPicPr>
            <a:picLocks noChangeAspect="1"/>
          </p:cNvPicPr>
          <p:nvPr/>
        </p:nvPicPr>
        <p:blipFill rotWithShape="1">
          <a:blip r:embed="rId7"/>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pic>
        <p:nvPicPr>
          <p:cNvPr id="101" name="Google Shape;101;p3"/>
          <p:cNvPicPr preferRelativeResize="0"/>
          <p:nvPr/>
        </p:nvPicPr>
        <p:blipFill rotWithShape="1">
          <a:blip r:embed="rId4">
            <a:alphaModFix/>
          </a:blip>
          <a:srcRect/>
          <a:stretch/>
        </p:blipFill>
        <p:spPr>
          <a:xfrm>
            <a:off x="0" y="0"/>
            <a:ext cx="12192000" cy="6846091"/>
          </a:xfrm>
          <a:prstGeom prst="rect">
            <a:avLst/>
          </a:prstGeom>
          <a:noFill/>
          <a:ln>
            <a:noFill/>
          </a:ln>
        </p:spPr>
      </p:pic>
      <p:sp>
        <p:nvSpPr>
          <p:cNvPr id="102" name="Google Shape;102;p3"/>
          <p:cNvSpPr txBox="1"/>
          <p:nvPr/>
        </p:nvSpPr>
        <p:spPr>
          <a:xfrm>
            <a:off x="6732104" y="2397675"/>
            <a:ext cx="2092800" cy="14160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4300"/>
              <a:buFont typeface="Arial"/>
              <a:buNone/>
            </a:pPr>
            <a:r>
              <a:rPr lang="iw-IL" sz="4300" b="1" i="0" u="none" strike="noStrike" cap="none">
                <a:solidFill>
                  <a:srgbClr val="D6A650"/>
                </a:solidFill>
                <a:latin typeface="Heebo"/>
                <a:ea typeface="Heebo"/>
                <a:cs typeface="Heebo"/>
                <a:sym typeface="Heebo"/>
              </a:rPr>
              <a:t>תמונת ילדות</a:t>
            </a:r>
            <a:endParaRPr sz="4300" b="1" i="0" u="none" strike="noStrike" cap="none">
              <a:solidFill>
                <a:srgbClr val="D6A650"/>
              </a:solidFill>
              <a:latin typeface="Heebo"/>
              <a:ea typeface="Heebo"/>
              <a:cs typeface="Heebo"/>
              <a:sym typeface="Heebo"/>
            </a:endParaRPr>
          </a:p>
        </p:txBody>
      </p:sp>
      <p:sp>
        <p:nvSpPr>
          <p:cNvPr id="103" name="Google Shape;103;p3"/>
          <p:cNvSpPr txBox="1"/>
          <p:nvPr/>
        </p:nvSpPr>
        <p:spPr>
          <a:xfrm>
            <a:off x="1305251" y="2613150"/>
            <a:ext cx="3739200" cy="16317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Heebo"/>
                <a:ea typeface="Heebo"/>
                <a:cs typeface="Heebo"/>
                <a:sym typeface="Heebo"/>
              </a:rPr>
              <a:t>זו יכולה להיות תמונה משפחתית,</a:t>
            </a:r>
            <a:endParaRPr sz="1800" b="0" i="0" u="none" strike="noStrike" cap="none">
              <a:solidFill>
                <a:schemeClr val="lt1"/>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Heebo"/>
                <a:ea typeface="Heebo"/>
                <a:cs typeface="Heebo"/>
                <a:sym typeface="Heebo"/>
              </a:rPr>
              <a:t>תמונה מבית הספר או תנועת הנוער.</a:t>
            </a:r>
            <a:endParaRPr sz="1800" b="0" i="0" u="none" strike="noStrike" cap="none">
              <a:solidFill>
                <a:schemeClr val="lt1"/>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Heebo"/>
                <a:ea typeface="Heebo"/>
                <a:cs typeface="Heebo"/>
                <a:sym typeface="Heebo"/>
              </a:rPr>
              <a:t>תמונה מייצרת עניין ונותנת רקע לסיפור שאותו נספר.</a:t>
            </a:r>
            <a:endParaRPr sz="2000" b="0" i="0" u="none" strike="noStrike" cap="none">
              <a:solidFill>
                <a:schemeClr val="lt1"/>
              </a:solidFill>
              <a:latin typeface="Heebo"/>
              <a:ea typeface="Heebo"/>
              <a:cs typeface="Heebo"/>
              <a:sym typeface="Heebo"/>
            </a:endParaRPr>
          </a:p>
        </p:txBody>
      </p:sp>
      <p:sp>
        <p:nvSpPr>
          <p:cNvPr id="104" name="Google Shape;104;p3"/>
          <p:cNvSpPr/>
          <p:nvPr/>
        </p:nvSpPr>
        <p:spPr>
          <a:xfrm>
            <a:off x="380350" y="1762200"/>
            <a:ext cx="5589000" cy="3483000"/>
          </a:xfrm>
          <a:prstGeom prst="roundRect">
            <a:avLst>
              <a:gd name="adj" fmla="val 16667"/>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937F8A5B-4C28-F7F5-D998-CCE1F0A0DE5A}"/>
              </a:ext>
            </a:extLst>
          </p:cNvPr>
          <p:cNvPicPr>
            <a:picLocks noChangeAspect="1"/>
          </p:cNvPicPr>
          <p:nvPr/>
        </p:nvPicPr>
        <p:blipFill rotWithShape="1">
          <a:blip r:embed="rId5"/>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8D1BABA9-9425-E9F4-4ABE-7AEA8D97A7CE}"/>
              </a:ext>
            </a:extLst>
          </p:cNvPr>
          <p:cNvPicPr>
            <a:picLocks noChangeAspect="1"/>
          </p:cNvPicPr>
          <p:nvPr/>
        </p:nvPicPr>
        <p:blipFill>
          <a:blip r:embed="rId6"/>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F107C969-AD6A-A75A-F53A-21EE7E4F10B3}"/>
              </a:ext>
            </a:extLst>
          </p:cNvPr>
          <p:cNvPicPr>
            <a:picLocks noChangeAspect="1"/>
          </p:cNvPicPr>
          <p:nvPr/>
        </p:nvPicPr>
        <p:blipFill rotWithShape="1">
          <a:blip r:embed="rId7"/>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9"/>
          <p:cNvPicPr preferRelativeResize="0"/>
          <p:nvPr/>
        </p:nvPicPr>
        <p:blipFill rotWithShape="1">
          <a:blip r:embed="rId3">
            <a:alphaModFix/>
          </a:blip>
          <a:srcRect t="19" b="19"/>
          <a:stretch/>
        </p:blipFill>
        <p:spPr>
          <a:xfrm>
            <a:off x="-13137" y="0"/>
            <a:ext cx="12218276" cy="6857999"/>
          </a:xfrm>
          <a:prstGeom prst="rect">
            <a:avLst/>
          </a:prstGeom>
          <a:noFill/>
          <a:ln>
            <a:noFill/>
          </a:ln>
        </p:spPr>
      </p:pic>
      <p:sp>
        <p:nvSpPr>
          <p:cNvPr id="280" name="Google Shape;280;p9"/>
          <p:cNvSpPr txBox="1"/>
          <p:nvPr/>
        </p:nvSpPr>
        <p:spPr>
          <a:xfrm>
            <a:off x="3027162" y="3344500"/>
            <a:ext cx="6137700" cy="827100"/>
          </a:xfrm>
          <a:prstGeom prst="rect">
            <a:avLst/>
          </a:prstGeom>
          <a:noFill/>
          <a:ln>
            <a:noFill/>
          </a:ln>
        </p:spPr>
        <p:txBody>
          <a:bodyPr spcFirstLastPara="1" wrap="square" lIns="91425" tIns="45700" rIns="91425" bIns="45700" anchor="t" anchorCtr="0">
            <a:noAutofit/>
          </a:bodyPr>
          <a:lstStyle/>
          <a:p>
            <a:pPr marL="0" marR="0" lvl="0" indent="0" algn="ctr" rtl="1">
              <a:lnSpc>
                <a:spcPct val="90000"/>
              </a:lnSpc>
              <a:spcBef>
                <a:spcPts val="0"/>
              </a:spcBef>
              <a:spcAft>
                <a:spcPts val="0"/>
              </a:spcAft>
              <a:buClr>
                <a:srgbClr val="E68F55"/>
              </a:buClr>
              <a:buSzPts val="4800"/>
              <a:buFont typeface="Arial"/>
              <a:buNone/>
            </a:pPr>
            <a:r>
              <a:rPr lang="iw-IL" sz="4700" b="0" i="0" u="none" strike="noStrike" cap="none">
                <a:solidFill>
                  <a:srgbClr val="FFFFFF"/>
                </a:solidFill>
                <a:latin typeface="Heebo ExtraBold"/>
                <a:ea typeface="Heebo ExtraBold"/>
                <a:cs typeface="Heebo ExtraBold"/>
                <a:sym typeface="Heebo ExtraBold"/>
              </a:rPr>
              <a:t>תודה על ההקשבה</a:t>
            </a:r>
            <a:endParaRPr sz="4700" b="0" i="0" u="none" strike="noStrike" cap="none">
              <a:solidFill>
                <a:srgbClr val="FFFFFF"/>
              </a:solidFill>
              <a:latin typeface="Heebo ExtraBold"/>
              <a:ea typeface="Heebo ExtraBold"/>
              <a:cs typeface="Heebo ExtraBold"/>
              <a:sym typeface="Heebo ExtraBold"/>
            </a:endParaRPr>
          </a:p>
        </p:txBody>
      </p:sp>
      <p:pic>
        <p:nvPicPr>
          <p:cNvPr id="2" name="Picture 1">
            <a:extLst>
              <a:ext uri="{FF2B5EF4-FFF2-40B4-BE49-F238E27FC236}">
                <a16:creationId xmlns:a16="http://schemas.microsoft.com/office/drawing/2014/main" id="{10F93941-0EB3-FF19-418A-CAAE4E087872}"/>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4D60F0D8-5ADF-1DEA-13A5-E8437269FE83}"/>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D4331302-1835-4119-AD5C-69AAB33FBB37}"/>
              </a:ext>
            </a:extLst>
          </p:cNvPr>
          <p:cNvPicPr>
            <a:picLocks noChangeAspect="1"/>
          </p:cNvPicPr>
          <p:nvPr/>
        </p:nvPicPr>
        <p:blipFill rotWithShape="1">
          <a:blip r:embed="rId6"/>
          <a:srcRect l="-21604" t="3220" b="3781"/>
          <a:stretch/>
        </p:blipFill>
        <p:spPr>
          <a:xfrm>
            <a:off x="3723895" y="4796588"/>
            <a:ext cx="2372105" cy="718082"/>
          </a:xfrm>
          <a:prstGeom prst="rect">
            <a:avLst/>
          </a:prstGeom>
          <a:solidFill>
            <a:srgbClr val="485683"/>
          </a:solid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g217bc5c500d_0_229"/>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110" name="Google Shape;110;g217bc5c500d_0_229"/>
          <p:cNvSpPr txBox="1"/>
          <p:nvPr/>
        </p:nvSpPr>
        <p:spPr>
          <a:xfrm>
            <a:off x="951875" y="2143050"/>
            <a:ext cx="1920600" cy="2303100"/>
          </a:xfrm>
          <a:prstGeom prst="rect">
            <a:avLst/>
          </a:prstGeom>
          <a:noFill/>
          <a:ln>
            <a:noFill/>
          </a:ln>
        </p:spPr>
        <p:txBody>
          <a:bodyPr spcFirstLastPara="1" wrap="square" lIns="91425" tIns="45700" rIns="91425" bIns="45700" anchor="t" anchorCtr="0">
            <a:noAutofit/>
          </a:bodyPr>
          <a:lstStyle/>
          <a:p>
            <a:pPr marL="0" marR="0" lvl="0" indent="0" algn="ctr" rtl="1">
              <a:lnSpc>
                <a:spcPct val="90000"/>
              </a:lnSpc>
              <a:spcBef>
                <a:spcPts val="0"/>
              </a:spcBef>
              <a:spcAft>
                <a:spcPts val="0"/>
              </a:spcAft>
              <a:buClr>
                <a:srgbClr val="000000"/>
              </a:buClr>
              <a:buSzPts val="3600"/>
              <a:buFont typeface="Arial"/>
              <a:buNone/>
            </a:pPr>
            <a:r>
              <a:rPr lang="iw-IL" sz="3600" b="1" i="0" u="none" strike="noStrike" cap="none">
                <a:solidFill>
                  <a:srgbClr val="D6A650"/>
                </a:solidFill>
                <a:latin typeface="Calibri"/>
                <a:ea typeface="Calibri"/>
                <a:cs typeface="Calibri"/>
                <a:sym typeface="Calibri"/>
              </a:rPr>
              <a:t>מפגש</a:t>
            </a:r>
            <a:endParaRPr sz="3600" b="1" i="0" u="none" strike="noStrike" cap="none">
              <a:solidFill>
                <a:srgbClr val="D6A650"/>
              </a:solidFill>
              <a:latin typeface="Calibri"/>
              <a:ea typeface="Calibri"/>
              <a:cs typeface="Calibri"/>
              <a:sym typeface="Calibri"/>
            </a:endParaRPr>
          </a:p>
          <a:p>
            <a:pPr marL="0" marR="0" lvl="0" indent="0" algn="ctr" rtl="1">
              <a:lnSpc>
                <a:spcPct val="90000"/>
              </a:lnSpc>
              <a:spcBef>
                <a:spcPts val="0"/>
              </a:spcBef>
              <a:spcAft>
                <a:spcPts val="0"/>
              </a:spcAft>
              <a:buClr>
                <a:srgbClr val="000000"/>
              </a:buClr>
              <a:buSzPts val="3600"/>
              <a:buFont typeface="Arial"/>
              <a:buNone/>
            </a:pPr>
            <a:r>
              <a:rPr lang="iw-IL" sz="3600" b="1" i="0" u="none" strike="noStrike" cap="none">
                <a:solidFill>
                  <a:srgbClr val="D6A650"/>
                </a:solidFill>
                <a:latin typeface="Calibri"/>
                <a:ea typeface="Calibri"/>
                <a:cs typeface="Calibri"/>
                <a:sym typeface="Calibri"/>
              </a:rPr>
              <a:t> עם </a:t>
            </a:r>
            <a:endParaRPr sz="3600" b="1" i="0" u="none" strike="noStrike" cap="none">
              <a:solidFill>
                <a:srgbClr val="D6A650"/>
              </a:solidFill>
              <a:latin typeface="Calibri"/>
              <a:ea typeface="Calibri"/>
              <a:cs typeface="Calibri"/>
              <a:sym typeface="Calibri"/>
            </a:endParaRPr>
          </a:p>
          <a:p>
            <a:pPr marL="0" marR="0" lvl="0" indent="0" algn="ctr" rtl="1">
              <a:lnSpc>
                <a:spcPct val="90000"/>
              </a:lnSpc>
              <a:spcBef>
                <a:spcPts val="0"/>
              </a:spcBef>
              <a:spcAft>
                <a:spcPts val="0"/>
              </a:spcAft>
              <a:buClr>
                <a:srgbClr val="000000"/>
              </a:buClr>
              <a:buSzPts val="3600"/>
              <a:buFont typeface="Arial"/>
              <a:buNone/>
            </a:pPr>
            <a:r>
              <a:rPr lang="iw-IL" sz="3600" b="1" i="0" u="none" strike="noStrike" cap="none">
                <a:solidFill>
                  <a:srgbClr val="D6A650"/>
                </a:solidFill>
                <a:latin typeface="Calibri"/>
                <a:ea typeface="Calibri"/>
                <a:cs typeface="Calibri"/>
                <a:sym typeface="Calibri"/>
              </a:rPr>
              <a:t>העם היהודי</a:t>
            </a:r>
            <a:endParaRPr sz="3600" b="1" i="0" u="none" strike="noStrike" cap="none">
              <a:solidFill>
                <a:schemeClr val="lt1"/>
              </a:solidFill>
              <a:latin typeface="Calibri"/>
              <a:ea typeface="Calibri"/>
              <a:cs typeface="Calibri"/>
              <a:sym typeface="Calibri"/>
            </a:endParaRPr>
          </a:p>
        </p:txBody>
      </p:sp>
      <p:sp>
        <p:nvSpPr>
          <p:cNvPr id="111" name="Google Shape;111;g217bc5c500d_0_229"/>
          <p:cNvSpPr/>
          <p:nvPr/>
        </p:nvSpPr>
        <p:spPr>
          <a:xfrm>
            <a:off x="3436400" y="1553100"/>
            <a:ext cx="5589000" cy="3483000"/>
          </a:xfrm>
          <a:prstGeom prst="roundRect">
            <a:avLst>
              <a:gd name="adj" fmla="val 16667"/>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g217bc5c500d_0_229"/>
          <p:cNvSpPr txBox="1"/>
          <p:nvPr/>
        </p:nvSpPr>
        <p:spPr>
          <a:xfrm>
            <a:off x="4465900" y="2136300"/>
            <a:ext cx="3853500" cy="2134500"/>
          </a:xfrm>
          <a:prstGeom prst="rect">
            <a:avLst/>
          </a:prstGeom>
          <a:noFill/>
          <a:ln>
            <a:noFill/>
          </a:ln>
        </p:spPr>
        <p:txBody>
          <a:bodyPr spcFirstLastPara="1" wrap="square" lIns="91425" tIns="45700" rIns="91425" bIns="45700" anchor="t" anchorCtr="0">
            <a:noAutofit/>
          </a:bodyPr>
          <a:lstStyle/>
          <a:p>
            <a:pPr marL="0" marR="0" lvl="0" indent="0" algn="ctr" rtl="1">
              <a:lnSpc>
                <a:spcPct val="90000"/>
              </a:lnSpc>
              <a:spcBef>
                <a:spcPts val="1000"/>
              </a:spcBef>
              <a:spcAft>
                <a:spcPts val="0"/>
              </a:spcAft>
              <a:buClr>
                <a:srgbClr val="000000"/>
              </a:buClr>
              <a:buSzPts val="2800"/>
              <a:buFont typeface="Arial"/>
              <a:buNone/>
            </a:pPr>
            <a:r>
              <a:rPr lang="iw-IL" sz="2800" b="0" i="0" u="none" strike="noStrike" cap="none">
                <a:solidFill>
                  <a:schemeClr val="lt1"/>
                </a:solidFill>
                <a:latin typeface="Calibri"/>
                <a:ea typeface="Calibri"/>
                <a:cs typeface="Calibri"/>
                <a:sym typeface="Calibri"/>
              </a:rPr>
              <a:t>תמונה מאירוע קהילתי, פעילות שהעברתם, תמונה של המשפחה המאמצת, בית הכנסת, הרב של הקהילה וכו'</a:t>
            </a:r>
            <a:endParaRPr sz="28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4571CE47-C6EE-D4DD-5EF2-2A695059097D}"/>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42A857EE-2D14-8BE2-B548-15609A61733B}"/>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50ABC435-137F-AFE5-9B66-763D2C2DD769}"/>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118" name="Google Shape;118;p2"/>
          <p:cNvSpPr txBox="1"/>
          <p:nvPr/>
        </p:nvSpPr>
        <p:spPr>
          <a:xfrm>
            <a:off x="3899170" y="2883890"/>
            <a:ext cx="4393800" cy="5232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800"/>
              <a:buFont typeface="Arial"/>
              <a:buNone/>
            </a:pPr>
            <a:r>
              <a:rPr lang="iw-IL" sz="2800" b="1" i="0" u="none" strike="noStrike" cap="none">
                <a:solidFill>
                  <a:schemeClr val="lt1"/>
                </a:solidFill>
                <a:latin typeface="Heebo"/>
                <a:ea typeface="Heebo"/>
                <a:cs typeface="Heebo"/>
                <a:sym typeface="Heebo"/>
              </a:rPr>
              <a:t>מה אומר המושג "תפוצות"?</a:t>
            </a:r>
            <a:endParaRPr sz="2800" b="1" i="0" u="none" strike="noStrike" cap="none">
              <a:solidFill>
                <a:schemeClr val="lt1"/>
              </a:solidFill>
              <a:latin typeface="Heebo"/>
              <a:ea typeface="Heebo"/>
              <a:cs typeface="Heebo"/>
              <a:sym typeface="Heebo"/>
            </a:endParaRPr>
          </a:p>
        </p:txBody>
      </p:sp>
      <p:pic>
        <p:nvPicPr>
          <p:cNvPr id="2" name="Picture 1">
            <a:extLst>
              <a:ext uri="{FF2B5EF4-FFF2-40B4-BE49-F238E27FC236}">
                <a16:creationId xmlns:a16="http://schemas.microsoft.com/office/drawing/2014/main" id="{699BF05A-6345-B638-5B0D-154A4C5AF903}"/>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86B63593-D155-19F5-7170-95374E8C7406}"/>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1CBE7134-2DB2-B8F3-8392-3A8BDF6A7559}"/>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6"/>
          <p:cNvPicPr preferRelativeResize="0"/>
          <p:nvPr/>
        </p:nvPicPr>
        <p:blipFill rotWithShape="1">
          <a:blip r:embed="rId3">
            <a:alphaModFix/>
          </a:blip>
          <a:srcRect/>
          <a:stretch/>
        </p:blipFill>
        <p:spPr>
          <a:xfrm>
            <a:off x="0" y="0"/>
            <a:ext cx="12192000" cy="6846091"/>
          </a:xfrm>
          <a:prstGeom prst="rect">
            <a:avLst/>
          </a:prstGeom>
          <a:noFill/>
          <a:ln>
            <a:noFill/>
          </a:ln>
        </p:spPr>
      </p:pic>
      <p:pic>
        <p:nvPicPr>
          <p:cNvPr id="124" name="Google Shape;124;p6" descr="Image outline"/>
          <p:cNvPicPr preferRelativeResize="0"/>
          <p:nvPr/>
        </p:nvPicPr>
        <p:blipFill rotWithShape="1">
          <a:blip r:embed="rId4">
            <a:alphaModFix/>
          </a:blip>
          <a:srcRect/>
          <a:stretch/>
        </p:blipFill>
        <p:spPr>
          <a:xfrm>
            <a:off x="8028767" y="2238985"/>
            <a:ext cx="3797085" cy="3797085"/>
          </a:xfrm>
          <a:prstGeom prst="rect">
            <a:avLst/>
          </a:prstGeom>
          <a:noFill/>
          <a:ln>
            <a:noFill/>
          </a:ln>
          <a:effectLst>
            <a:outerShdw blurRad="57150" dist="19050" dir="5400000" algn="bl" rotWithShape="0">
              <a:srgbClr val="FFFFFF">
                <a:alpha val="49803"/>
              </a:srgbClr>
            </a:outerShdw>
          </a:effectLst>
        </p:spPr>
      </p:pic>
      <p:pic>
        <p:nvPicPr>
          <p:cNvPr id="125" name="Google Shape;125;p6" descr="Image outline"/>
          <p:cNvPicPr preferRelativeResize="0"/>
          <p:nvPr/>
        </p:nvPicPr>
        <p:blipFill rotWithShape="1">
          <a:blip r:embed="rId4">
            <a:alphaModFix/>
          </a:blip>
          <a:srcRect/>
          <a:stretch/>
        </p:blipFill>
        <p:spPr>
          <a:xfrm>
            <a:off x="4249119" y="2238986"/>
            <a:ext cx="3797085" cy="3797085"/>
          </a:xfrm>
          <a:prstGeom prst="rect">
            <a:avLst/>
          </a:prstGeom>
          <a:noFill/>
          <a:ln>
            <a:noFill/>
          </a:ln>
          <a:effectLst>
            <a:outerShdw blurRad="57150" dist="19050" dir="5400000" algn="bl" rotWithShape="0">
              <a:srgbClr val="FFFFFF">
                <a:alpha val="49803"/>
              </a:srgbClr>
            </a:outerShdw>
          </a:effectLst>
        </p:spPr>
      </p:pic>
      <p:pic>
        <p:nvPicPr>
          <p:cNvPr id="126" name="Google Shape;126;p6" descr="Image outline"/>
          <p:cNvPicPr preferRelativeResize="0"/>
          <p:nvPr/>
        </p:nvPicPr>
        <p:blipFill rotWithShape="1">
          <a:blip r:embed="rId4">
            <a:alphaModFix/>
          </a:blip>
          <a:srcRect/>
          <a:stretch/>
        </p:blipFill>
        <p:spPr>
          <a:xfrm>
            <a:off x="366148" y="2238986"/>
            <a:ext cx="3797085" cy="3797085"/>
          </a:xfrm>
          <a:prstGeom prst="rect">
            <a:avLst/>
          </a:prstGeom>
          <a:noFill/>
          <a:ln>
            <a:noFill/>
          </a:ln>
          <a:effectLst>
            <a:outerShdw blurRad="57150" dist="19050" dir="5400000" algn="bl" rotWithShape="0">
              <a:srgbClr val="FFFFFF">
                <a:alpha val="49803"/>
              </a:srgbClr>
            </a:outerShdw>
          </a:effectLst>
        </p:spPr>
      </p:pic>
      <p:sp>
        <p:nvSpPr>
          <p:cNvPr id="127" name="Google Shape;127;p6"/>
          <p:cNvSpPr txBox="1"/>
          <p:nvPr/>
        </p:nvSpPr>
        <p:spPr>
          <a:xfrm>
            <a:off x="-1371813" y="999140"/>
            <a:ext cx="11092200" cy="708900"/>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rgbClr val="E68F55"/>
              </a:buClr>
              <a:buSzPts val="4800"/>
              <a:buFont typeface="Arial"/>
              <a:buNone/>
            </a:pPr>
            <a:r>
              <a:rPr lang="iw-IL" sz="4800" b="1" i="0" u="none" strike="noStrike" cap="none">
                <a:solidFill>
                  <a:srgbClr val="D6A650"/>
                </a:solidFill>
                <a:latin typeface="Calibri"/>
                <a:ea typeface="Calibri"/>
                <a:cs typeface="Calibri"/>
                <a:sym typeface="Calibri"/>
              </a:rPr>
              <a:t>תמונות נוספות – </a:t>
            </a:r>
            <a:endParaRPr sz="4800" b="1" i="0" u="none" strike="noStrike" cap="none">
              <a:solidFill>
                <a:srgbClr val="D6A650"/>
              </a:solidFill>
              <a:latin typeface="Calibri"/>
              <a:ea typeface="Calibri"/>
              <a:cs typeface="Calibri"/>
              <a:sym typeface="Calibri"/>
            </a:endParaRPr>
          </a:p>
          <a:p>
            <a:pPr marL="0" marR="0" lvl="0" indent="0" algn="r" rtl="1">
              <a:lnSpc>
                <a:spcPct val="90000"/>
              </a:lnSpc>
              <a:spcBef>
                <a:spcPts val="0"/>
              </a:spcBef>
              <a:spcAft>
                <a:spcPts val="0"/>
              </a:spcAft>
              <a:buClr>
                <a:srgbClr val="E68F55"/>
              </a:buClr>
              <a:buSzPts val="4800"/>
              <a:buFont typeface="Arial"/>
              <a:buNone/>
            </a:pPr>
            <a:r>
              <a:rPr lang="iw-IL" sz="2800" b="1" i="0" u="none" strike="noStrike" cap="none">
                <a:solidFill>
                  <a:schemeClr val="lt1"/>
                </a:solidFill>
                <a:latin typeface="Calibri"/>
                <a:ea typeface="Calibri"/>
                <a:cs typeface="Calibri"/>
                <a:sym typeface="Calibri"/>
              </a:rPr>
              <a:t>תמונות מאירועים, מחגים, מחנות קיץ, מוסדות וכו'</a:t>
            </a:r>
            <a:endParaRPr sz="4800" b="1"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B19BB0A-FB58-9959-1319-515DBB550D2D}"/>
              </a:ext>
            </a:extLst>
          </p:cNvPr>
          <p:cNvPicPr>
            <a:picLocks noChangeAspect="1"/>
          </p:cNvPicPr>
          <p:nvPr/>
        </p:nvPicPr>
        <p:blipFill rotWithShape="1">
          <a:blip r:embed="rId5"/>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27BFB6E6-B48D-157C-E999-F4ED4A7B73F6}"/>
              </a:ext>
            </a:extLst>
          </p:cNvPr>
          <p:cNvPicPr>
            <a:picLocks noChangeAspect="1"/>
          </p:cNvPicPr>
          <p:nvPr/>
        </p:nvPicPr>
        <p:blipFill>
          <a:blip r:embed="rId6"/>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85D23F80-9FC6-EB91-90C7-3C876C6441E2}"/>
              </a:ext>
            </a:extLst>
          </p:cNvPr>
          <p:cNvPicPr>
            <a:picLocks noChangeAspect="1"/>
          </p:cNvPicPr>
          <p:nvPr/>
        </p:nvPicPr>
        <p:blipFill rotWithShape="1">
          <a:blip r:embed="rId7"/>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graphicFrame>
        <p:nvGraphicFramePr>
          <p:cNvPr id="132" name="Google Shape;132;p4"/>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r:id="rId3" imgW="12192000" imgH="6858000" progId="Acrobat.Document.DC">
                  <p:embed/>
                </p:oleObj>
              </mc:Choice>
              <mc:Fallback>
                <p:oleObj r:id="rId3" imgW="12192000" imgH="6858000" progId="Acrobat.Document.DC">
                  <p:embed/>
                  <p:pic>
                    <p:nvPicPr>
                      <p:cNvPr id="132" name="Google Shape;132;p4"/>
                      <p:cNvPicPr preferRelativeResize="0"/>
                      <p:nvPr/>
                    </p:nvPicPr>
                    <p:blipFill rotWithShape="1">
                      <a:blip r:embed="rId4">
                        <a:alphaModFix/>
                      </a:blip>
                      <a:srcRect/>
                      <a:stretch/>
                    </p:blipFill>
                    <p:spPr>
                      <a:xfrm>
                        <a:off x="0" y="0"/>
                        <a:ext cx="12192000" cy="6858000"/>
                      </a:xfrm>
                      <a:prstGeom prst="rect">
                        <a:avLst/>
                      </a:prstGeom>
                      <a:noFill/>
                      <a:ln>
                        <a:noFill/>
                      </a:ln>
                    </p:spPr>
                  </p:pic>
                </p:oleObj>
              </mc:Fallback>
            </mc:AlternateContent>
          </a:graphicData>
        </a:graphic>
      </p:graphicFrame>
      <p:pic>
        <p:nvPicPr>
          <p:cNvPr id="133" name="Google Shape;133;p4" descr="Image result for â«××¤×ª ××¢× ××××××â¬â"/>
          <p:cNvPicPr preferRelativeResize="0"/>
          <p:nvPr/>
        </p:nvPicPr>
        <p:blipFill rotWithShape="1">
          <a:blip r:embed="rId5">
            <a:alphaModFix/>
          </a:blip>
          <a:srcRect/>
          <a:stretch/>
        </p:blipFill>
        <p:spPr>
          <a:xfrm>
            <a:off x="226172" y="-1"/>
            <a:ext cx="11661028" cy="68526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g217bc5c500d_0_0"/>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139" name="Google Shape;139;g217bc5c500d_0_0"/>
          <p:cNvSpPr txBox="1"/>
          <p:nvPr/>
        </p:nvSpPr>
        <p:spPr>
          <a:xfrm>
            <a:off x="674949" y="1380400"/>
            <a:ext cx="9495600" cy="4233000"/>
          </a:xfrm>
          <a:prstGeom prst="rect">
            <a:avLst/>
          </a:prstGeom>
          <a:noFill/>
          <a:ln>
            <a:noFill/>
          </a:ln>
        </p:spPr>
        <p:txBody>
          <a:bodyPr spcFirstLastPara="1" wrap="square" lIns="91425" tIns="45700" rIns="91425" bIns="45700" anchor="t" anchorCtr="0">
            <a:spAutoFit/>
          </a:bodyPr>
          <a:lstStyle/>
          <a:p>
            <a:pPr marL="0" lvl="0" indent="0" algn="ctr" rtl="1">
              <a:lnSpc>
                <a:spcPct val="90000"/>
              </a:lnSpc>
              <a:spcBef>
                <a:spcPts val="0"/>
              </a:spcBef>
              <a:spcAft>
                <a:spcPts val="0"/>
              </a:spcAft>
              <a:buClr>
                <a:srgbClr val="E68F55"/>
              </a:buClr>
              <a:buSzPts val="6600"/>
              <a:buFont typeface="Arial"/>
              <a:buNone/>
            </a:pPr>
            <a:r>
              <a:rPr lang="iw-IL" sz="6600" b="1">
                <a:solidFill>
                  <a:srgbClr val="D6A650"/>
                </a:solidFill>
                <a:latin typeface="Calibri"/>
                <a:ea typeface="Calibri"/>
                <a:cs typeface="Calibri"/>
                <a:sym typeface="Calibri"/>
              </a:rPr>
              <a:t>משחק שבוע התפוצות העולמי!</a:t>
            </a:r>
            <a:endParaRPr>
              <a:solidFill>
                <a:srgbClr val="D6A650"/>
              </a:solidFill>
            </a:endParaRPr>
          </a:p>
          <a:p>
            <a:pPr marL="0" lvl="0" indent="0" algn="ctr" rtl="1">
              <a:lnSpc>
                <a:spcPct val="90000"/>
              </a:lnSpc>
              <a:spcBef>
                <a:spcPts val="1000"/>
              </a:spcBef>
              <a:spcAft>
                <a:spcPts val="0"/>
              </a:spcAft>
              <a:buClr>
                <a:srgbClr val="000000"/>
              </a:buClr>
              <a:buSzPts val="3600"/>
              <a:buFont typeface="Arial"/>
              <a:buNone/>
            </a:pPr>
            <a:endParaRPr sz="3600" b="1">
              <a:solidFill>
                <a:srgbClr val="D6A650"/>
              </a:solidFill>
              <a:latin typeface="Calibri"/>
              <a:ea typeface="Calibri"/>
              <a:cs typeface="Calibri"/>
              <a:sym typeface="Calibri"/>
            </a:endParaRPr>
          </a:p>
          <a:p>
            <a:pPr marL="0" lvl="0" indent="0" algn="ctr" rtl="1">
              <a:lnSpc>
                <a:spcPct val="90000"/>
              </a:lnSpc>
              <a:spcBef>
                <a:spcPts val="1000"/>
              </a:spcBef>
              <a:spcAft>
                <a:spcPts val="0"/>
              </a:spcAft>
              <a:buClr>
                <a:srgbClr val="000000"/>
              </a:buClr>
              <a:buSzPts val="3600"/>
              <a:buFont typeface="Arial"/>
              <a:buNone/>
            </a:pPr>
            <a:endParaRPr sz="3600" b="1">
              <a:solidFill>
                <a:srgbClr val="D6A650"/>
              </a:solidFill>
              <a:latin typeface="Calibri"/>
              <a:ea typeface="Calibri"/>
              <a:cs typeface="Calibri"/>
              <a:sym typeface="Calibri"/>
            </a:endParaRPr>
          </a:p>
          <a:p>
            <a:pPr marL="0" lvl="0" indent="0" algn="ctr" rtl="1">
              <a:lnSpc>
                <a:spcPct val="90000"/>
              </a:lnSpc>
              <a:spcBef>
                <a:spcPts val="1000"/>
              </a:spcBef>
              <a:spcAft>
                <a:spcPts val="0"/>
              </a:spcAft>
              <a:buClr>
                <a:srgbClr val="E68F55"/>
              </a:buClr>
              <a:buSzPts val="3600"/>
              <a:buFont typeface="Arial"/>
              <a:buNone/>
            </a:pPr>
            <a:r>
              <a:rPr lang="iw-IL" sz="3600" b="1">
                <a:solidFill>
                  <a:srgbClr val="D6A650"/>
                </a:solidFill>
                <a:latin typeface="Calibri"/>
                <a:ea typeface="Calibri"/>
                <a:cs typeface="Calibri"/>
                <a:sym typeface="Calibri"/>
              </a:rPr>
              <a:t>עד כמה אתם מכירים את העם היהודי?</a:t>
            </a:r>
            <a:endParaRPr sz="3600" b="1">
              <a:solidFill>
                <a:srgbClr val="D6A650"/>
              </a:solidFill>
              <a:latin typeface="Calibri"/>
              <a:ea typeface="Calibri"/>
              <a:cs typeface="Calibri"/>
              <a:sym typeface="Calibri"/>
            </a:endParaRPr>
          </a:p>
          <a:p>
            <a:pPr marL="0" marR="0" lvl="0" indent="0" algn="r" rtl="1">
              <a:lnSpc>
                <a:spcPct val="100000"/>
              </a:lnSpc>
              <a:spcBef>
                <a:spcPts val="0"/>
              </a:spcBef>
              <a:spcAft>
                <a:spcPts val="0"/>
              </a:spcAft>
              <a:buClr>
                <a:srgbClr val="000000"/>
              </a:buClr>
              <a:buSzPts val="2800"/>
              <a:buFont typeface="Arial"/>
              <a:buNone/>
            </a:pPr>
            <a:endParaRPr sz="2800" b="1">
              <a:solidFill>
                <a:srgbClr val="D6A650"/>
              </a:solidFill>
              <a:latin typeface="Heebo"/>
              <a:ea typeface="Heebo"/>
              <a:cs typeface="Heebo"/>
              <a:sym typeface="Heebo"/>
            </a:endParaRPr>
          </a:p>
        </p:txBody>
      </p:sp>
      <p:pic>
        <p:nvPicPr>
          <p:cNvPr id="2" name="Picture 1">
            <a:extLst>
              <a:ext uri="{FF2B5EF4-FFF2-40B4-BE49-F238E27FC236}">
                <a16:creationId xmlns:a16="http://schemas.microsoft.com/office/drawing/2014/main" id="{9AE1F53C-04D2-966F-2E5E-E3B257E6C4C2}"/>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A364C816-4D23-3A4F-8EA7-5784E85443E0}"/>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A7B0F43B-D823-391A-E1EC-1F3700350CB3}"/>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g217bc5c500d_0_6"/>
          <p:cNvPicPr preferRelativeResize="0"/>
          <p:nvPr/>
        </p:nvPicPr>
        <p:blipFill rotWithShape="1">
          <a:blip r:embed="rId3">
            <a:alphaModFix/>
          </a:blip>
          <a:srcRect/>
          <a:stretch/>
        </p:blipFill>
        <p:spPr>
          <a:xfrm>
            <a:off x="0" y="0"/>
            <a:ext cx="12192000" cy="6846091"/>
          </a:xfrm>
          <a:prstGeom prst="rect">
            <a:avLst/>
          </a:prstGeom>
          <a:noFill/>
          <a:ln>
            <a:noFill/>
          </a:ln>
        </p:spPr>
      </p:pic>
      <p:sp>
        <p:nvSpPr>
          <p:cNvPr id="145" name="Google Shape;145;g217bc5c500d_0_6"/>
          <p:cNvSpPr txBox="1"/>
          <p:nvPr/>
        </p:nvSpPr>
        <p:spPr>
          <a:xfrm>
            <a:off x="178051" y="2621502"/>
            <a:ext cx="9096300" cy="13854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800" b="1">
                <a:solidFill>
                  <a:srgbClr val="D6A650"/>
                </a:solidFill>
                <a:latin typeface="Calibri"/>
                <a:ea typeface="Calibri"/>
                <a:cs typeface="Calibri"/>
                <a:sym typeface="Calibri"/>
              </a:rPr>
              <a:t>כמה יהודים יש היום בעולם?</a:t>
            </a:r>
            <a:endParaRPr>
              <a:solidFill>
                <a:srgbClr val="D6A650"/>
              </a:solidFill>
            </a:endParaRPr>
          </a:p>
          <a:p>
            <a:pPr marL="0" marR="0" lvl="0" indent="0" algn="r" rtl="1">
              <a:spcBef>
                <a:spcPts val="0"/>
              </a:spcBef>
              <a:spcAft>
                <a:spcPts val="0"/>
              </a:spcAft>
              <a:buNone/>
            </a:pPr>
            <a:endParaRPr sz="3600" b="1">
              <a:solidFill>
                <a:srgbClr val="1E4E79"/>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6F8AC19-61D8-D135-F02E-C61F74237F4A}"/>
              </a:ext>
            </a:extLst>
          </p:cNvPr>
          <p:cNvPicPr>
            <a:picLocks noChangeAspect="1"/>
          </p:cNvPicPr>
          <p:nvPr/>
        </p:nvPicPr>
        <p:blipFill rotWithShape="1">
          <a:blip r:embed="rId4"/>
          <a:srcRect l="-56430" t="39242" r="14521" b="41462"/>
          <a:stretch/>
        </p:blipFill>
        <p:spPr>
          <a:xfrm>
            <a:off x="5832389" y="6170602"/>
            <a:ext cx="5401759" cy="489690"/>
          </a:xfrm>
          <a:prstGeom prst="rect">
            <a:avLst/>
          </a:prstGeom>
          <a:solidFill>
            <a:schemeClr val="bg1"/>
          </a:solidFill>
        </p:spPr>
      </p:pic>
      <p:pic>
        <p:nvPicPr>
          <p:cNvPr id="3" name="Picture 2">
            <a:extLst>
              <a:ext uri="{FF2B5EF4-FFF2-40B4-BE49-F238E27FC236}">
                <a16:creationId xmlns:a16="http://schemas.microsoft.com/office/drawing/2014/main" id="{CE1A02D8-991B-A2AA-EAF3-751B4680429C}"/>
              </a:ext>
            </a:extLst>
          </p:cNvPr>
          <p:cNvPicPr>
            <a:picLocks noChangeAspect="1"/>
          </p:cNvPicPr>
          <p:nvPr/>
        </p:nvPicPr>
        <p:blipFill>
          <a:blip r:embed="rId5"/>
          <a:stretch>
            <a:fillRect/>
          </a:stretch>
        </p:blipFill>
        <p:spPr>
          <a:xfrm>
            <a:off x="5707525" y="6067444"/>
            <a:ext cx="3141609" cy="718082"/>
          </a:xfrm>
          <a:prstGeom prst="rect">
            <a:avLst/>
          </a:prstGeom>
        </p:spPr>
      </p:pic>
      <p:pic>
        <p:nvPicPr>
          <p:cNvPr id="4" name="Picture 3">
            <a:extLst>
              <a:ext uri="{FF2B5EF4-FFF2-40B4-BE49-F238E27FC236}">
                <a16:creationId xmlns:a16="http://schemas.microsoft.com/office/drawing/2014/main" id="{473AE4A3-3730-4A9D-85B0-00C9E25BE581}"/>
              </a:ext>
            </a:extLst>
          </p:cNvPr>
          <p:cNvPicPr>
            <a:picLocks noChangeAspect="1"/>
          </p:cNvPicPr>
          <p:nvPr/>
        </p:nvPicPr>
        <p:blipFill rotWithShape="1">
          <a:blip r:embed="rId6"/>
          <a:srcRect l="-21604" t="-186" b="3782"/>
          <a:stretch/>
        </p:blipFill>
        <p:spPr>
          <a:xfrm>
            <a:off x="160639" y="172845"/>
            <a:ext cx="1890584" cy="593274"/>
          </a:xfrm>
          <a:prstGeom prst="rect">
            <a:avLst/>
          </a:prstGeom>
          <a:solidFill>
            <a:srgbClr val="E9E9E9"/>
          </a:solidFill>
        </p:spPr>
      </p:pic>
    </p:spTree>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653</Words>
  <Application>Microsoft Office PowerPoint</Application>
  <PresentationFormat>Widescreen</PresentationFormat>
  <Paragraphs>81</Paragraphs>
  <Slides>30</Slides>
  <Notes>30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Heebo</vt:lpstr>
      <vt:lpstr>Arial</vt:lpstr>
      <vt:lpstr>Heebo ExtraBold</vt:lpstr>
      <vt:lpstr>Calibri</vt:lpstr>
      <vt:lpstr>ערכת נושא Office</vt:lpstr>
      <vt:lpstr>Adobe 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 ikan  maas</dc:creator>
  <cp:lastModifiedBy>Noam Gitin</cp:lastModifiedBy>
  <cp:revision>1</cp:revision>
  <dcterms:created xsi:type="dcterms:W3CDTF">2022-03-21T09:44:14Z</dcterms:created>
  <dcterms:modified xsi:type="dcterms:W3CDTF">2026-02-18T16:18:34Z</dcterms:modified>
</cp:coreProperties>
</file>