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708" r:id="rId1"/>
  </p:sldMasterIdLst>
  <p:sldIdLst>
    <p:sldId id="256" r:id="rId2"/>
  </p:sldIdLst>
  <p:sldSz cx="12801600" cy="9601200" type="A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D446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85005" autoAdjust="0"/>
    <p:restoredTop sz="94660"/>
  </p:normalViewPr>
  <p:slideViewPr>
    <p:cSldViewPr snapToGrid="0">
      <p:cViewPr varScale="1">
        <p:scale>
          <a:sx n="77" d="100"/>
          <a:sy n="77" d="100"/>
        </p:scale>
        <p:origin x="1686"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ableStyles" Target="tableStyles.xml"/><Relationship Id="rId5" Type="http://schemas.openxmlformats.org/officeDocument/2006/relationships/theme" Target="theme/theme1.xml"/><Relationship Id="rId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שקופית כותרת">
    <p:spTree>
      <p:nvGrpSpPr>
        <p:cNvPr id="1" name=""/>
        <p:cNvGrpSpPr/>
        <p:nvPr/>
      </p:nvGrpSpPr>
      <p:grpSpPr>
        <a:xfrm>
          <a:off x="0" y="0"/>
          <a:ext cx="0" cy="0"/>
          <a:chOff x="0" y="0"/>
          <a:chExt cx="0" cy="0"/>
        </a:xfrm>
      </p:grpSpPr>
      <p:sp>
        <p:nvSpPr>
          <p:cNvPr id="2" name="Title 1"/>
          <p:cNvSpPr>
            <a:spLocks noGrp="1"/>
          </p:cNvSpPr>
          <p:nvPr>
            <p:ph type="ctrTitle"/>
          </p:nvPr>
        </p:nvSpPr>
        <p:spPr>
          <a:xfrm>
            <a:off x="960120" y="1571308"/>
            <a:ext cx="10881360" cy="3342640"/>
          </a:xfrm>
        </p:spPr>
        <p:txBody>
          <a:bodyPr anchor="b"/>
          <a:lstStyle>
            <a:lvl1pPr algn="ctr">
              <a:defRPr sz="8400"/>
            </a:lvl1pPr>
          </a:lstStyle>
          <a:p>
            <a:r>
              <a:rPr lang="he-IL"/>
              <a:t>לחץ כדי לערוך סגנון כותרת של תבנית בסיס</a:t>
            </a:r>
            <a:endParaRPr lang="en-US" dirty="0"/>
          </a:p>
        </p:txBody>
      </p:sp>
      <p:sp>
        <p:nvSpPr>
          <p:cNvPr id="3" name="Subtitle 2"/>
          <p:cNvSpPr>
            <a:spLocks noGrp="1"/>
          </p:cNvSpPr>
          <p:nvPr>
            <p:ph type="subTitle" idx="1"/>
          </p:nvPr>
        </p:nvSpPr>
        <p:spPr>
          <a:xfrm>
            <a:off x="1600200" y="5042853"/>
            <a:ext cx="9601200" cy="2318067"/>
          </a:xfrm>
        </p:spPr>
        <p:txBody>
          <a:bodyPr/>
          <a:lstStyle>
            <a:lvl1pPr marL="0" indent="0" algn="ctr">
              <a:buNone/>
              <a:defRPr sz="3360"/>
            </a:lvl1pPr>
            <a:lvl2pPr marL="640080" indent="0" algn="ctr">
              <a:buNone/>
              <a:defRPr sz="2800"/>
            </a:lvl2pPr>
            <a:lvl3pPr marL="1280160" indent="0" algn="ctr">
              <a:buNone/>
              <a:defRPr sz="2520"/>
            </a:lvl3pPr>
            <a:lvl4pPr marL="1920240" indent="0" algn="ctr">
              <a:buNone/>
              <a:defRPr sz="2240"/>
            </a:lvl4pPr>
            <a:lvl5pPr marL="2560320" indent="0" algn="ctr">
              <a:buNone/>
              <a:defRPr sz="2240"/>
            </a:lvl5pPr>
            <a:lvl6pPr marL="3200400" indent="0" algn="ctr">
              <a:buNone/>
              <a:defRPr sz="2240"/>
            </a:lvl6pPr>
            <a:lvl7pPr marL="3840480" indent="0" algn="ctr">
              <a:buNone/>
              <a:defRPr sz="2240"/>
            </a:lvl7pPr>
            <a:lvl8pPr marL="4480560" indent="0" algn="ctr">
              <a:buNone/>
              <a:defRPr sz="2240"/>
            </a:lvl8pPr>
            <a:lvl9pPr marL="5120640" indent="0" algn="ctr">
              <a:buNone/>
              <a:defRPr sz="2240"/>
            </a:lvl9pPr>
          </a:lstStyle>
          <a:p>
            <a:r>
              <a:rPr lang="he-IL"/>
              <a:t>לחץ כדי לערוך סגנון כותרת משנה של תבנית בסיס</a:t>
            </a:r>
            <a:endParaRPr lang="en-US" dirty="0"/>
          </a:p>
        </p:txBody>
      </p:sp>
      <p:sp>
        <p:nvSpPr>
          <p:cNvPr id="4" name="Date Placeholder 3"/>
          <p:cNvSpPr>
            <a:spLocks noGrp="1"/>
          </p:cNvSpPr>
          <p:nvPr>
            <p:ph type="dt" sz="half" idx="10"/>
          </p:nvPr>
        </p:nvSpPr>
        <p:spPr/>
        <p:txBody>
          <a:bodyPr/>
          <a:lstStyle/>
          <a:p>
            <a:fld id="{DD74816E-C905-4C6B-9659-AB667A687EB9}" type="datetimeFigureOut">
              <a:rPr lang="he-IL" smtClean="0"/>
              <a:t>כ"ח/אב/תשפ"ד</a:t>
            </a:fld>
            <a:endParaRPr lang="he-IL"/>
          </a:p>
        </p:txBody>
      </p:sp>
      <p:sp>
        <p:nvSpPr>
          <p:cNvPr id="5" name="Footer Placeholder 4"/>
          <p:cNvSpPr>
            <a:spLocks noGrp="1"/>
          </p:cNvSpPr>
          <p:nvPr>
            <p:ph type="ftr" sz="quarter" idx="11"/>
          </p:nvPr>
        </p:nvSpPr>
        <p:spPr/>
        <p:txBody>
          <a:bodyPr/>
          <a:lstStyle/>
          <a:p>
            <a:endParaRPr lang="he-IL"/>
          </a:p>
        </p:txBody>
      </p:sp>
      <p:sp>
        <p:nvSpPr>
          <p:cNvPr id="6" name="Slide Number Placeholder 5"/>
          <p:cNvSpPr>
            <a:spLocks noGrp="1"/>
          </p:cNvSpPr>
          <p:nvPr>
            <p:ph type="sldNum" sz="quarter" idx="12"/>
          </p:nvPr>
        </p:nvSpPr>
        <p:spPr/>
        <p:txBody>
          <a:bodyPr/>
          <a:lstStyle/>
          <a:p>
            <a:fld id="{7C83BBF4-1AF1-43C9-9668-8916276D8706}" type="slidenum">
              <a:rPr lang="he-IL" smtClean="0"/>
              <a:t>‹#›</a:t>
            </a:fld>
            <a:endParaRPr lang="he-IL"/>
          </a:p>
        </p:txBody>
      </p:sp>
    </p:spTree>
    <p:extLst>
      <p:ext uri="{BB962C8B-B14F-4D97-AF65-F5344CB8AC3E}">
        <p14:creationId xmlns:p14="http://schemas.microsoft.com/office/powerpoint/2010/main" val="196681534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כותרת וטקסט אנכי">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e-IL"/>
              <a:t>לחץ כדי לערוך סגנון כותרת של תבנית בסיס</a:t>
            </a:r>
            <a:endParaRPr lang="en-US" dirty="0"/>
          </a:p>
        </p:txBody>
      </p:sp>
      <p:sp>
        <p:nvSpPr>
          <p:cNvPr id="3" name="Vertical Text Placeholder 2"/>
          <p:cNvSpPr>
            <a:spLocks noGrp="1"/>
          </p:cNvSpPr>
          <p:nvPr>
            <p:ph type="body" orient="vert" idx="1"/>
          </p:nvPr>
        </p:nvSpPr>
        <p:spPr/>
        <p:txBody>
          <a:bodyPr vert="eaVert"/>
          <a:lstStyle/>
          <a:p>
            <a:pPr lvl="0"/>
            <a:r>
              <a:rPr lang="he-IL"/>
              <a:t>לחץ כדי לערוך סגנונות טקסט של תבנית בסיס</a:t>
            </a:r>
          </a:p>
          <a:p>
            <a:pPr lvl="1"/>
            <a:r>
              <a:rPr lang="he-IL"/>
              <a:t>רמה שנייה</a:t>
            </a:r>
          </a:p>
          <a:p>
            <a:pPr lvl="2"/>
            <a:r>
              <a:rPr lang="he-IL"/>
              <a:t>רמה שלישית</a:t>
            </a:r>
          </a:p>
          <a:p>
            <a:pPr lvl="3"/>
            <a:r>
              <a:rPr lang="he-IL"/>
              <a:t>רמה רביעית</a:t>
            </a:r>
          </a:p>
          <a:p>
            <a:pPr lvl="4"/>
            <a:r>
              <a:rPr lang="he-IL"/>
              <a:t>רמה חמישית</a:t>
            </a:r>
            <a:endParaRPr lang="en-US" dirty="0"/>
          </a:p>
        </p:txBody>
      </p:sp>
      <p:sp>
        <p:nvSpPr>
          <p:cNvPr id="4" name="Date Placeholder 3"/>
          <p:cNvSpPr>
            <a:spLocks noGrp="1"/>
          </p:cNvSpPr>
          <p:nvPr>
            <p:ph type="dt" sz="half" idx="10"/>
          </p:nvPr>
        </p:nvSpPr>
        <p:spPr/>
        <p:txBody>
          <a:bodyPr/>
          <a:lstStyle/>
          <a:p>
            <a:fld id="{DD74816E-C905-4C6B-9659-AB667A687EB9}" type="datetimeFigureOut">
              <a:rPr lang="he-IL" smtClean="0"/>
              <a:t>כ"ח/אב/תשפ"ד</a:t>
            </a:fld>
            <a:endParaRPr lang="he-IL"/>
          </a:p>
        </p:txBody>
      </p:sp>
      <p:sp>
        <p:nvSpPr>
          <p:cNvPr id="5" name="Footer Placeholder 4"/>
          <p:cNvSpPr>
            <a:spLocks noGrp="1"/>
          </p:cNvSpPr>
          <p:nvPr>
            <p:ph type="ftr" sz="quarter" idx="11"/>
          </p:nvPr>
        </p:nvSpPr>
        <p:spPr/>
        <p:txBody>
          <a:bodyPr/>
          <a:lstStyle/>
          <a:p>
            <a:endParaRPr lang="he-IL"/>
          </a:p>
        </p:txBody>
      </p:sp>
      <p:sp>
        <p:nvSpPr>
          <p:cNvPr id="6" name="Slide Number Placeholder 5"/>
          <p:cNvSpPr>
            <a:spLocks noGrp="1"/>
          </p:cNvSpPr>
          <p:nvPr>
            <p:ph type="sldNum" sz="quarter" idx="12"/>
          </p:nvPr>
        </p:nvSpPr>
        <p:spPr/>
        <p:txBody>
          <a:bodyPr/>
          <a:lstStyle/>
          <a:p>
            <a:fld id="{7C83BBF4-1AF1-43C9-9668-8916276D8706}" type="slidenum">
              <a:rPr lang="he-IL" smtClean="0"/>
              <a:t>‹#›</a:t>
            </a:fld>
            <a:endParaRPr lang="he-IL"/>
          </a:p>
        </p:txBody>
      </p:sp>
    </p:spTree>
    <p:extLst>
      <p:ext uri="{BB962C8B-B14F-4D97-AF65-F5344CB8AC3E}">
        <p14:creationId xmlns:p14="http://schemas.microsoft.com/office/powerpoint/2010/main" val="59325045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כותרת אנכית וטקסט">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161146" y="511175"/>
            <a:ext cx="2760345" cy="8136573"/>
          </a:xfrm>
        </p:spPr>
        <p:txBody>
          <a:bodyPr vert="eaVert"/>
          <a:lstStyle/>
          <a:p>
            <a:r>
              <a:rPr lang="he-IL"/>
              <a:t>לחץ כדי לערוך סגנון כותרת של תבנית בסיס</a:t>
            </a:r>
            <a:endParaRPr lang="en-US" dirty="0"/>
          </a:p>
        </p:txBody>
      </p:sp>
      <p:sp>
        <p:nvSpPr>
          <p:cNvPr id="3" name="Vertical Text Placeholder 2"/>
          <p:cNvSpPr>
            <a:spLocks noGrp="1"/>
          </p:cNvSpPr>
          <p:nvPr>
            <p:ph type="body" orient="vert" idx="1"/>
          </p:nvPr>
        </p:nvSpPr>
        <p:spPr>
          <a:xfrm>
            <a:off x="880111" y="511175"/>
            <a:ext cx="8121015" cy="8136573"/>
          </a:xfrm>
        </p:spPr>
        <p:txBody>
          <a:bodyPr vert="eaVert"/>
          <a:lstStyle/>
          <a:p>
            <a:pPr lvl="0"/>
            <a:r>
              <a:rPr lang="he-IL"/>
              <a:t>לחץ כדי לערוך סגנונות טקסט של תבנית בסיס</a:t>
            </a:r>
          </a:p>
          <a:p>
            <a:pPr lvl="1"/>
            <a:r>
              <a:rPr lang="he-IL"/>
              <a:t>רמה שנייה</a:t>
            </a:r>
          </a:p>
          <a:p>
            <a:pPr lvl="2"/>
            <a:r>
              <a:rPr lang="he-IL"/>
              <a:t>רמה שלישית</a:t>
            </a:r>
          </a:p>
          <a:p>
            <a:pPr lvl="3"/>
            <a:r>
              <a:rPr lang="he-IL"/>
              <a:t>רמה רביעית</a:t>
            </a:r>
          </a:p>
          <a:p>
            <a:pPr lvl="4"/>
            <a:r>
              <a:rPr lang="he-IL"/>
              <a:t>רמה חמישית</a:t>
            </a:r>
            <a:endParaRPr lang="en-US" dirty="0"/>
          </a:p>
        </p:txBody>
      </p:sp>
      <p:sp>
        <p:nvSpPr>
          <p:cNvPr id="4" name="Date Placeholder 3"/>
          <p:cNvSpPr>
            <a:spLocks noGrp="1"/>
          </p:cNvSpPr>
          <p:nvPr>
            <p:ph type="dt" sz="half" idx="10"/>
          </p:nvPr>
        </p:nvSpPr>
        <p:spPr/>
        <p:txBody>
          <a:bodyPr/>
          <a:lstStyle/>
          <a:p>
            <a:fld id="{DD74816E-C905-4C6B-9659-AB667A687EB9}" type="datetimeFigureOut">
              <a:rPr lang="he-IL" smtClean="0"/>
              <a:t>כ"ח/אב/תשפ"ד</a:t>
            </a:fld>
            <a:endParaRPr lang="he-IL"/>
          </a:p>
        </p:txBody>
      </p:sp>
      <p:sp>
        <p:nvSpPr>
          <p:cNvPr id="5" name="Footer Placeholder 4"/>
          <p:cNvSpPr>
            <a:spLocks noGrp="1"/>
          </p:cNvSpPr>
          <p:nvPr>
            <p:ph type="ftr" sz="quarter" idx="11"/>
          </p:nvPr>
        </p:nvSpPr>
        <p:spPr/>
        <p:txBody>
          <a:bodyPr/>
          <a:lstStyle/>
          <a:p>
            <a:endParaRPr lang="he-IL"/>
          </a:p>
        </p:txBody>
      </p:sp>
      <p:sp>
        <p:nvSpPr>
          <p:cNvPr id="6" name="Slide Number Placeholder 5"/>
          <p:cNvSpPr>
            <a:spLocks noGrp="1"/>
          </p:cNvSpPr>
          <p:nvPr>
            <p:ph type="sldNum" sz="quarter" idx="12"/>
          </p:nvPr>
        </p:nvSpPr>
        <p:spPr/>
        <p:txBody>
          <a:bodyPr/>
          <a:lstStyle/>
          <a:p>
            <a:fld id="{7C83BBF4-1AF1-43C9-9668-8916276D8706}" type="slidenum">
              <a:rPr lang="he-IL" smtClean="0"/>
              <a:t>‹#›</a:t>
            </a:fld>
            <a:endParaRPr lang="he-IL"/>
          </a:p>
        </p:txBody>
      </p:sp>
    </p:spTree>
    <p:extLst>
      <p:ext uri="{BB962C8B-B14F-4D97-AF65-F5344CB8AC3E}">
        <p14:creationId xmlns:p14="http://schemas.microsoft.com/office/powerpoint/2010/main" val="4374917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כותרת ותוכן">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e-IL"/>
              <a:t>לחץ כדי לערוך סגנון כותרת של תבנית בסיס</a:t>
            </a:r>
            <a:endParaRPr lang="en-US" dirty="0"/>
          </a:p>
        </p:txBody>
      </p:sp>
      <p:sp>
        <p:nvSpPr>
          <p:cNvPr id="3" name="Content Placeholder 2"/>
          <p:cNvSpPr>
            <a:spLocks noGrp="1"/>
          </p:cNvSpPr>
          <p:nvPr>
            <p:ph idx="1"/>
          </p:nvPr>
        </p:nvSpPr>
        <p:spPr/>
        <p:txBody>
          <a:bodyPr/>
          <a:lstStyle/>
          <a:p>
            <a:pPr lvl="0"/>
            <a:r>
              <a:rPr lang="he-IL"/>
              <a:t>לחץ כדי לערוך סגנונות טקסט של תבנית בסיס</a:t>
            </a:r>
          </a:p>
          <a:p>
            <a:pPr lvl="1"/>
            <a:r>
              <a:rPr lang="he-IL"/>
              <a:t>רמה שנייה</a:t>
            </a:r>
          </a:p>
          <a:p>
            <a:pPr lvl="2"/>
            <a:r>
              <a:rPr lang="he-IL"/>
              <a:t>רמה שלישית</a:t>
            </a:r>
          </a:p>
          <a:p>
            <a:pPr lvl="3"/>
            <a:r>
              <a:rPr lang="he-IL"/>
              <a:t>רמה רביעית</a:t>
            </a:r>
          </a:p>
          <a:p>
            <a:pPr lvl="4"/>
            <a:r>
              <a:rPr lang="he-IL"/>
              <a:t>רמה חמישית</a:t>
            </a:r>
            <a:endParaRPr lang="en-US" dirty="0"/>
          </a:p>
        </p:txBody>
      </p:sp>
      <p:sp>
        <p:nvSpPr>
          <p:cNvPr id="4" name="Date Placeholder 3"/>
          <p:cNvSpPr>
            <a:spLocks noGrp="1"/>
          </p:cNvSpPr>
          <p:nvPr>
            <p:ph type="dt" sz="half" idx="10"/>
          </p:nvPr>
        </p:nvSpPr>
        <p:spPr/>
        <p:txBody>
          <a:bodyPr/>
          <a:lstStyle/>
          <a:p>
            <a:fld id="{DD74816E-C905-4C6B-9659-AB667A687EB9}" type="datetimeFigureOut">
              <a:rPr lang="he-IL" smtClean="0"/>
              <a:t>כ"ח/אב/תשפ"ד</a:t>
            </a:fld>
            <a:endParaRPr lang="he-IL"/>
          </a:p>
        </p:txBody>
      </p:sp>
      <p:sp>
        <p:nvSpPr>
          <p:cNvPr id="5" name="Footer Placeholder 4"/>
          <p:cNvSpPr>
            <a:spLocks noGrp="1"/>
          </p:cNvSpPr>
          <p:nvPr>
            <p:ph type="ftr" sz="quarter" idx="11"/>
          </p:nvPr>
        </p:nvSpPr>
        <p:spPr/>
        <p:txBody>
          <a:bodyPr/>
          <a:lstStyle/>
          <a:p>
            <a:endParaRPr lang="he-IL"/>
          </a:p>
        </p:txBody>
      </p:sp>
      <p:sp>
        <p:nvSpPr>
          <p:cNvPr id="6" name="Slide Number Placeholder 5"/>
          <p:cNvSpPr>
            <a:spLocks noGrp="1"/>
          </p:cNvSpPr>
          <p:nvPr>
            <p:ph type="sldNum" sz="quarter" idx="12"/>
          </p:nvPr>
        </p:nvSpPr>
        <p:spPr/>
        <p:txBody>
          <a:bodyPr/>
          <a:lstStyle/>
          <a:p>
            <a:fld id="{7C83BBF4-1AF1-43C9-9668-8916276D8706}" type="slidenum">
              <a:rPr lang="he-IL" smtClean="0"/>
              <a:t>‹#›</a:t>
            </a:fld>
            <a:endParaRPr lang="he-IL"/>
          </a:p>
        </p:txBody>
      </p:sp>
    </p:spTree>
    <p:extLst>
      <p:ext uri="{BB962C8B-B14F-4D97-AF65-F5344CB8AC3E}">
        <p14:creationId xmlns:p14="http://schemas.microsoft.com/office/powerpoint/2010/main" val="205077719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כותרת מקטע עליונה">
    <p:spTree>
      <p:nvGrpSpPr>
        <p:cNvPr id="1" name=""/>
        <p:cNvGrpSpPr/>
        <p:nvPr/>
      </p:nvGrpSpPr>
      <p:grpSpPr>
        <a:xfrm>
          <a:off x="0" y="0"/>
          <a:ext cx="0" cy="0"/>
          <a:chOff x="0" y="0"/>
          <a:chExt cx="0" cy="0"/>
        </a:xfrm>
      </p:grpSpPr>
      <p:sp>
        <p:nvSpPr>
          <p:cNvPr id="2" name="Title 1"/>
          <p:cNvSpPr>
            <a:spLocks noGrp="1"/>
          </p:cNvSpPr>
          <p:nvPr>
            <p:ph type="title"/>
          </p:nvPr>
        </p:nvSpPr>
        <p:spPr>
          <a:xfrm>
            <a:off x="873443" y="2393635"/>
            <a:ext cx="11041380" cy="3993832"/>
          </a:xfrm>
        </p:spPr>
        <p:txBody>
          <a:bodyPr anchor="b"/>
          <a:lstStyle>
            <a:lvl1pPr>
              <a:defRPr sz="8400"/>
            </a:lvl1pPr>
          </a:lstStyle>
          <a:p>
            <a:r>
              <a:rPr lang="he-IL"/>
              <a:t>לחץ כדי לערוך סגנון כותרת של תבנית בסיס</a:t>
            </a:r>
            <a:endParaRPr lang="en-US" dirty="0"/>
          </a:p>
        </p:txBody>
      </p:sp>
      <p:sp>
        <p:nvSpPr>
          <p:cNvPr id="3" name="Text Placeholder 2"/>
          <p:cNvSpPr>
            <a:spLocks noGrp="1"/>
          </p:cNvSpPr>
          <p:nvPr>
            <p:ph type="body" idx="1"/>
          </p:nvPr>
        </p:nvSpPr>
        <p:spPr>
          <a:xfrm>
            <a:off x="873443" y="6425250"/>
            <a:ext cx="11041380" cy="2100262"/>
          </a:xfrm>
        </p:spPr>
        <p:txBody>
          <a:bodyPr/>
          <a:lstStyle>
            <a:lvl1pPr marL="0" indent="0">
              <a:buNone/>
              <a:defRPr sz="3360">
                <a:solidFill>
                  <a:schemeClr val="tx1"/>
                </a:solidFill>
              </a:defRPr>
            </a:lvl1pPr>
            <a:lvl2pPr marL="640080" indent="0">
              <a:buNone/>
              <a:defRPr sz="2800">
                <a:solidFill>
                  <a:schemeClr val="tx1">
                    <a:tint val="75000"/>
                  </a:schemeClr>
                </a:solidFill>
              </a:defRPr>
            </a:lvl2pPr>
            <a:lvl3pPr marL="1280160" indent="0">
              <a:buNone/>
              <a:defRPr sz="2520">
                <a:solidFill>
                  <a:schemeClr val="tx1">
                    <a:tint val="75000"/>
                  </a:schemeClr>
                </a:solidFill>
              </a:defRPr>
            </a:lvl3pPr>
            <a:lvl4pPr marL="1920240" indent="0">
              <a:buNone/>
              <a:defRPr sz="2240">
                <a:solidFill>
                  <a:schemeClr val="tx1">
                    <a:tint val="75000"/>
                  </a:schemeClr>
                </a:solidFill>
              </a:defRPr>
            </a:lvl4pPr>
            <a:lvl5pPr marL="2560320" indent="0">
              <a:buNone/>
              <a:defRPr sz="2240">
                <a:solidFill>
                  <a:schemeClr val="tx1">
                    <a:tint val="75000"/>
                  </a:schemeClr>
                </a:solidFill>
              </a:defRPr>
            </a:lvl5pPr>
            <a:lvl6pPr marL="3200400" indent="0">
              <a:buNone/>
              <a:defRPr sz="2240">
                <a:solidFill>
                  <a:schemeClr val="tx1">
                    <a:tint val="75000"/>
                  </a:schemeClr>
                </a:solidFill>
              </a:defRPr>
            </a:lvl6pPr>
            <a:lvl7pPr marL="3840480" indent="0">
              <a:buNone/>
              <a:defRPr sz="2240">
                <a:solidFill>
                  <a:schemeClr val="tx1">
                    <a:tint val="75000"/>
                  </a:schemeClr>
                </a:solidFill>
              </a:defRPr>
            </a:lvl7pPr>
            <a:lvl8pPr marL="4480560" indent="0">
              <a:buNone/>
              <a:defRPr sz="2240">
                <a:solidFill>
                  <a:schemeClr val="tx1">
                    <a:tint val="75000"/>
                  </a:schemeClr>
                </a:solidFill>
              </a:defRPr>
            </a:lvl8pPr>
            <a:lvl9pPr marL="5120640" indent="0">
              <a:buNone/>
              <a:defRPr sz="2240">
                <a:solidFill>
                  <a:schemeClr val="tx1">
                    <a:tint val="75000"/>
                  </a:schemeClr>
                </a:solidFill>
              </a:defRPr>
            </a:lvl9pPr>
          </a:lstStyle>
          <a:p>
            <a:pPr lvl="0"/>
            <a:r>
              <a:rPr lang="he-IL"/>
              <a:t>לחץ כדי לערוך סגנונות טקסט של תבנית בסיס</a:t>
            </a:r>
          </a:p>
        </p:txBody>
      </p:sp>
      <p:sp>
        <p:nvSpPr>
          <p:cNvPr id="4" name="Date Placeholder 3"/>
          <p:cNvSpPr>
            <a:spLocks noGrp="1"/>
          </p:cNvSpPr>
          <p:nvPr>
            <p:ph type="dt" sz="half" idx="10"/>
          </p:nvPr>
        </p:nvSpPr>
        <p:spPr/>
        <p:txBody>
          <a:bodyPr/>
          <a:lstStyle/>
          <a:p>
            <a:fld id="{DD74816E-C905-4C6B-9659-AB667A687EB9}" type="datetimeFigureOut">
              <a:rPr lang="he-IL" smtClean="0"/>
              <a:t>כ"ח/אב/תשפ"ד</a:t>
            </a:fld>
            <a:endParaRPr lang="he-IL"/>
          </a:p>
        </p:txBody>
      </p:sp>
      <p:sp>
        <p:nvSpPr>
          <p:cNvPr id="5" name="Footer Placeholder 4"/>
          <p:cNvSpPr>
            <a:spLocks noGrp="1"/>
          </p:cNvSpPr>
          <p:nvPr>
            <p:ph type="ftr" sz="quarter" idx="11"/>
          </p:nvPr>
        </p:nvSpPr>
        <p:spPr/>
        <p:txBody>
          <a:bodyPr/>
          <a:lstStyle/>
          <a:p>
            <a:endParaRPr lang="he-IL"/>
          </a:p>
        </p:txBody>
      </p:sp>
      <p:sp>
        <p:nvSpPr>
          <p:cNvPr id="6" name="Slide Number Placeholder 5"/>
          <p:cNvSpPr>
            <a:spLocks noGrp="1"/>
          </p:cNvSpPr>
          <p:nvPr>
            <p:ph type="sldNum" sz="quarter" idx="12"/>
          </p:nvPr>
        </p:nvSpPr>
        <p:spPr/>
        <p:txBody>
          <a:bodyPr/>
          <a:lstStyle/>
          <a:p>
            <a:fld id="{7C83BBF4-1AF1-43C9-9668-8916276D8706}" type="slidenum">
              <a:rPr lang="he-IL" smtClean="0"/>
              <a:t>‹#›</a:t>
            </a:fld>
            <a:endParaRPr lang="he-IL"/>
          </a:p>
        </p:txBody>
      </p:sp>
    </p:spTree>
    <p:extLst>
      <p:ext uri="{BB962C8B-B14F-4D97-AF65-F5344CB8AC3E}">
        <p14:creationId xmlns:p14="http://schemas.microsoft.com/office/powerpoint/2010/main" val="14752189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שני תכנים">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e-IL"/>
              <a:t>לחץ כדי לערוך סגנון כותרת של תבנית בסיס</a:t>
            </a:r>
            <a:endParaRPr lang="en-US" dirty="0"/>
          </a:p>
        </p:txBody>
      </p:sp>
      <p:sp>
        <p:nvSpPr>
          <p:cNvPr id="3" name="Content Placeholder 2"/>
          <p:cNvSpPr>
            <a:spLocks noGrp="1"/>
          </p:cNvSpPr>
          <p:nvPr>
            <p:ph sz="half" idx="1"/>
          </p:nvPr>
        </p:nvSpPr>
        <p:spPr>
          <a:xfrm>
            <a:off x="880110" y="2555875"/>
            <a:ext cx="5440680" cy="6091873"/>
          </a:xfrm>
        </p:spPr>
        <p:txBody>
          <a:bodyPr/>
          <a:lstStyle/>
          <a:p>
            <a:pPr lvl="0"/>
            <a:r>
              <a:rPr lang="he-IL"/>
              <a:t>לחץ כדי לערוך סגנונות טקסט של תבנית בסיס</a:t>
            </a:r>
          </a:p>
          <a:p>
            <a:pPr lvl="1"/>
            <a:r>
              <a:rPr lang="he-IL"/>
              <a:t>רמה שנייה</a:t>
            </a:r>
          </a:p>
          <a:p>
            <a:pPr lvl="2"/>
            <a:r>
              <a:rPr lang="he-IL"/>
              <a:t>רמה שלישית</a:t>
            </a:r>
          </a:p>
          <a:p>
            <a:pPr lvl="3"/>
            <a:r>
              <a:rPr lang="he-IL"/>
              <a:t>רמה רביעית</a:t>
            </a:r>
          </a:p>
          <a:p>
            <a:pPr lvl="4"/>
            <a:r>
              <a:rPr lang="he-IL"/>
              <a:t>רמה חמישית</a:t>
            </a:r>
            <a:endParaRPr lang="en-US" dirty="0"/>
          </a:p>
        </p:txBody>
      </p:sp>
      <p:sp>
        <p:nvSpPr>
          <p:cNvPr id="4" name="Content Placeholder 3"/>
          <p:cNvSpPr>
            <a:spLocks noGrp="1"/>
          </p:cNvSpPr>
          <p:nvPr>
            <p:ph sz="half" idx="2"/>
          </p:nvPr>
        </p:nvSpPr>
        <p:spPr>
          <a:xfrm>
            <a:off x="6480810" y="2555875"/>
            <a:ext cx="5440680" cy="6091873"/>
          </a:xfrm>
        </p:spPr>
        <p:txBody>
          <a:bodyPr/>
          <a:lstStyle/>
          <a:p>
            <a:pPr lvl="0"/>
            <a:r>
              <a:rPr lang="he-IL"/>
              <a:t>לחץ כדי לערוך סגנונות טקסט של תבנית בסיס</a:t>
            </a:r>
          </a:p>
          <a:p>
            <a:pPr lvl="1"/>
            <a:r>
              <a:rPr lang="he-IL"/>
              <a:t>רמה שנייה</a:t>
            </a:r>
          </a:p>
          <a:p>
            <a:pPr lvl="2"/>
            <a:r>
              <a:rPr lang="he-IL"/>
              <a:t>רמה שלישית</a:t>
            </a:r>
          </a:p>
          <a:p>
            <a:pPr lvl="3"/>
            <a:r>
              <a:rPr lang="he-IL"/>
              <a:t>רמה רביעית</a:t>
            </a:r>
          </a:p>
          <a:p>
            <a:pPr lvl="4"/>
            <a:r>
              <a:rPr lang="he-IL"/>
              <a:t>רמה חמישית</a:t>
            </a:r>
            <a:endParaRPr lang="en-US" dirty="0"/>
          </a:p>
        </p:txBody>
      </p:sp>
      <p:sp>
        <p:nvSpPr>
          <p:cNvPr id="5" name="Date Placeholder 4"/>
          <p:cNvSpPr>
            <a:spLocks noGrp="1"/>
          </p:cNvSpPr>
          <p:nvPr>
            <p:ph type="dt" sz="half" idx="10"/>
          </p:nvPr>
        </p:nvSpPr>
        <p:spPr/>
        <p:txBody>
          <a:bodyPr/>
          <a:lstStyle/>
          <a:p>
            <a:fld id="{DD74816E-C905-4C6B-9659-AB667A687EB9}" type="datetimeFigureOut">
              <a:rPr lang="he-IL" smtClean="0"/>
              <a:t>כ"ח/אב/תשפ"ד</a:t>
            </a:fld>
            <a:endParaRPr lang="he-IL"/>
          </a:p>
        </p:txBody>
      </p:sp>
      <p:sp>
        <p:nvSpPr>
          <p:cNvPr id="6" name="Footer Placeholder 5"/>
          <p:cNvSpPr>
            <a:spLocks noGrp="1"/>
          </p:cNvSpPr>
          <p:nvPr>
            <p:ph type="ftr" sz="quarter" idx="11"/>
          </p:nvPr>
        </p:nvSpPr>
        <p:spPr/>
        <p:txBody>
          <a:bodyPr/>
          <a:lstStyle/>
          <a:p>
            <a:endParaRPr lang="he-IL"/>
          </a:p>
        </p:txBody>
      </p:sp>
      <p:sp>
        <p:nvSpPr>
          <p:cNvPr id="7" name="Slide Number Placeholder 6"/>
          <p:cNvSpPr>
            <a:spLocks noGrp="1"/>
          </p:cNvSpPr>
          <p:nvPr>
            <p:ph type="sldNum" sz="quarter" idx="12"/>
          </p:nvPr>
        </p:nvSpPr>
        <p:spPr/>
        <p:txBody>
          <a:bodyPr/>
          <a:lstStyle/>
          <a:p>
            <a:fld id="{7C83BBF4-1AF1-43C9-9668-8916276D8706}" type="slidenum">
              <a:rPr lang="he-IL" smtClean="0"/>
              <a:t>‹#›</a:t>
            </a:fld>
            <a:endParaRPr lang="he-IL"/>
          </a:p>
        </p:txBody>
      </p:sp>
    </p:spTree>
    <p:extLst>
      <p:ext uri="{BB962C8B-B14F-4D97-AF65-F5344CB8AC3E}">
        <p14:creationId xmlns:p14="http://schemas.microsoft.com/office/powerpoint/2010/main" val="90444365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השוואה">
    <p:spTree>
      <p:nvGrpSpPr>
        <p:cNvPr id="1" name=""/>
        <p:cNvGrpSpPr/>
        <p:nvPr/>
      </p:nvGrpSpPr>
      <p:grpSpPr>
        <a:xfrm>
          <a:off x="0" y="0"/>
          <a:ext cx="0" cy="0"/>
          <a:chOff x="0" y="0"/>
          <a:chExt cx="0" cy="0"/>
        </a:xfrm>
      </p:grpSpPr>
      <p:sp>
        <p:nvSpPr>
          <p:cNvPr id="2" name="Title 1"/>
          <p:cNvSpPr>
            <a:spLocks noGrp="1"/>
          </p:cNvSpPr>
          <p:nvPr>
            <p:ph type="title"/>
          </p:nvPr>
        </p:nvSpPr>
        <p:spPr>
          <a:xfrm>
            <a:off x="881777" y="511177"/>
            <a:ext cx="11041380" cy="1855788"/>
          </a:xfrm>
        </p:spPr>
        <p:txBody>
          <a:bodyPr/>
          <a:lstStyle/>
          <a:p>
            <a:r>
              <a:rPr lang="he-IL"/>
              <a:t>לחץ כדי לערוך סגנון כותרת של תבנית בסיס</a:t>
            </a:r>
            <a:endParaRPr lang="en-US" dirty="0"/>
          </a:p>
        </p:txBody>
      </p:sp>
      <p:sp>
        <p:nvSpPr>
          <p:cNvPr id="3" name="Text Placeholder 2"/>
          <p:cNvSpPr>
            <a:spLocks noGrp="1"/>
          </p:cNvSpPr>
          <p:nvPr>
            <p:ph type="body" idx="1"/>
          </p:nvPr>
        </p:nvSpPr>
        <p:spPr>
          <a:xfrm>
            <a:off x="881779" y="2353628"/>
            <a:ext cx="5415676" cy="1153477"/>
          </a:xfrm>
        </p:spPr>
        <p:txBody>
          <a:bodyPr anchor="b"/>
          <a:lstStyle>
            <a:lvl1pPr marL="0" indent="0">
              <a:buNone/>
              <a:defRPr sz="3360" b="1"/>
            </a:lvl1pPr>
            <a:lvl2pPr marL="640080" indent="0">
              <a:buNone/>
              <a:defRPr sz="2800" b="1"/>
            </a:lvl2pPr>
            <a:lvl3pPr marL="1280160" indent="0">
              <a:buNone/>
              <a:defRPr sz="2520" b="1"/>
            </a:lvl3pPr>
            <a:lvl4pPr marL="1920240" indent="0">
              <a:buNone/>
              <a:defRPr sz="2240" b="1"/>
            </a:lvl4pPr>
            <a:lvl5pPr marL="2560320" indent="0">
              <a:buNone/>
              <a:defRPr sz="2240" b="1"/>
            </a:lvl5pPr>
            <a:lvl6pPr marL="3200400" indent="0">
              <a:buNone/>
              <a:defRPr sz="2240" b="1"/>
            </a:lvl6pPr>
            <a:lvl7pPr marL="3840480" indent="0">
              <a:buNone/>
              <a:defRPr sz="2240" b="1"/>
            </a:lvl7pPr>
            <a:lvl8pPr marL="4480560" indent="0">
              <a:buNone/>
              <a:defRPr sz="2240" b="1"/>
            </a:lvl8pPr>
            <a:lvl9pPr marL="5120640" indent="0">
              <a:buNone/>
              <a:defRPr sz="2240" b="1"/>
            </a:lvl9pPr>
          </a:lstStyle>
          <a:p>
            <a:pPr lvl="0"/>
            <a:r>
              <a:rPr lang="he-IL"/>
              <a:t>לחץ כדי לערוך סגנונות טקסט של תבנית בסיס</a:t>
            </a:r>
          </a:p>
        </p:txBody>
      </p:sp>
      <p:sp>
        <p:nvSpPr>
          <p:cNvPr id="4" name="Content Placeholder 3"/>
          <p:cNvSpPr>
            <a:spLocks noGrp="1"/>
          </p:cNvSpPr>
          <p:nvPr>
            <p:ph sz="half" idx="2"/>
          </p:nvPr>
        </p:nvSpPr>
        <p:spPr>
          <a:xfrm>
            <a:off x="881779" y="3507105"/>
            <a:ext cx="5415676" cy="5158423"/>
          </a:xfrm>
        </p:spPr>
        <p:txBody>
          <a:bodyPr/>
          <a:lstStyle/>
          <a:p>
            <a:pPr lvl="0"/>
            <a:r>
              <a:rPr lang="he-IL"/>
              <a:t>לחץ כדי לערוך סגנונות טקסט של תבנית בסיס</a:t>
            </a:r>
          </a:p>
          <a:p>
            <a:pPr lvl="1"/>
            <a:r>
              <a:rPr lang="he-IL"/>
              <a:t>רמה שנייה</a:t>
            </a:r>
          </a:p>
          <a:p>
            <a:pPr lvl="2"/>
            <a:r>
              <a:rPr lang="he-IL"/>
              <a:t>רמה שלישית</a:t>
            </a:r>
          </a:p>
          <a:p>
            <a:pPr lvl="3"/>
            <a:r>
              <a:rPr lang="he-IL"/>
              <a:t>רמה רביעית</a:t>
            </a:r>
          </a:p>
          <a:p>
            <a:pPr lvl="4"/>
            <a:r>
              <a:rPr lang="he-IL"/>
              <a:t>רמה חמישית</a:t>
            </a:r>
            <a:endParaRPr lang="en-US" dirty="0"/>
          </a:p>
        </p:txBody>
      </p:sp>
      <p:sp>
        <p:nvSpPr>
          <p:cNvPr id="5" name="Text Placeholder 4"/>
          <p:cNvSpPr>
            <a:spLocks noGrp="1"/>
          </p:cNvSpPr>
          <p:nvPr>
            <p:ph type="body" sz="quarter" idx="3"/>
          </p:nvPr>
        </p:nvSpPr>
        <p:spPr>
          <a:xfrm>
            <a:off x="6480811" y="2353628"/>
            <a:ext cx="5442347" cy="1153477"/>
          </a:xfrm>
        </p:spPr>
        <p:txBody>
          <a:bodyPr anchor="b"/>
          <a:lstStyle>
            <a:lvl1pPr marL="0" indent="0">
              <a:buNone/>
              <a:defRPr sz="3360" b="1"/>
            </a:lvl1pPr>
            <a:lvl2pPr marL="640080" indent="0">
              <a:buNone/>
              <a:defRPr sz="2800" b="1"/>
            </a:lvl2pPr>
            <a:lvl3pPr marL="1280160" indent="0">
              <a:buNone/>
              <a:defRPr sz="2520" b="1"/>
            </a:lvl3pPr>
            <a:lvl4pPr marL="1920240" indent="0">
              <a:buNone/>
              <a:defRPr sz="2240" b="1"/>
            </a:lvl4pPr>
            <a:lvl5pPr marL="2560320" indent="0">
              <a:buNone/>
              <a:defRPr sz="2240" b="1"/>
            </a:lvl5pPr>
            <a:lvl6pPr marL="3200400" indent="0">
              <a:buNone/>
              <a:defRPr sz="2240" b="1"/>
            </a:lvl6pPr>
            <a:lvl7pPr marL="3840480" indent="0">
              <a:buNone/>
              <a:defRPr sz="2240" b="1"/>
            </a:lvl7pPr>
            <a:lvl8pPr marL="4480560" indent="0">
              <a:buNone/>
              <a:defRPr sz="2240" b="1"/>
            </a:lvl8pPr>
            <a:lvl9pPr marL="5120640" indent="0">
              <a:buNone/>
              <a:defRPr sz="2240" b="1"/>
            </a:lvl9pPr>
          </a:lstStyle>
          <a:p>
            <a:pPr lvl="0"/>
            <a:r>
              <a:rPr lang="he-IL"/>
              <a:t>לחץ כדי לערוך סגנונות טקסט של תבנית בסיס</a:t>
            </a:r>
          </a:p>
        </p:txBody>
      </p:sp>
      <p:sp>
        <p:nvSpPr>
          <p:cNvPr id="6" name="Content Placeholder 5"/>
          <p:cNvSpPr>
            <a:spLocks noGrp="1"/>
          </p:cNvSpPr>
          <p:nvPr>
            <p:ph sz="quarter" idx="4"/>
          </p:nvPr>
        </p:nvSpPr>
        <p:spPr>
          <a:xfrm>
            <a:off x="6480811" y="3507105"/>
            <a:ext cx="5442347" cy="5158423"/>
          </a:xfrm>
        </p:spPr>
        <p:txBody>
          <a:bodyPr/>
          <a:lstStyle/>
          <a:p>
            <a:pPr lvl="0"/>
            <a:r>
              <a:rPr lang="he-IL"/>
              <a:t>לחץ כדי לערוך סגנונות טקסט של תבנית בסיס</a:t>
            </a:r>
          </a:p>
          <a:p>
            <a:pPr lvl="1"/>
            <a:r>
              <a:rPr lang="he-IL"/>
              <a:t>רמה שנייה</a:t>
            </a:r>
          </a:p>
          <a:p>
            <a:pPr lvl="2"/>
            <a:r>
              <a:rPr lang="he-IL"/>
              <a:t>רמה שלישית</a:t>
            </a:r>
          </a:p>
          <a:p>
            <a:pPr lvl="3"/>
            <a:r>
              <a:rPr lang="he-IL"/>
              <a:t>רמה רביעית</a:t>
            </a:r>
          </a:p>
          <a:p>
            <a:pPr lvl="4"/>
            <a:r>
              <a:rPr lang="he-IL"/>
              <a:t>רמה חמישית</a:t>
            </a:r>
            <a:endParaRPr lang="en-US" dirty="0"/>
          </a:p>
        </p:txBody>
      </p:sp>
      <p:sp>
        <p:nvSpPr>
          <p:cNvPr id="7" name="Date Placeholder 6"/>
          <p:cNvSpPr>
            <a:spLocks noGrp="1"/>
          </p:cNvSpPr>
          <p:nvPr>
            <p:ph type="dt" sz="half" idx="10"/>
          </p:nvPr>
        </p:nvSpPr>
        <p:spPr/>
        <p:txBody>
          <a:bodyPr/>
          <a:lstStyle/>
          <a:p>
            <a:fld id="{DD74816E-C905-4C6B-9659-AB667A687EB9}" type="datetimeFigureOut">
              <a:rPr lang="he-IL" smtClean="0"/>
              <a:t>כ"ח/אב/תשפ"ד</a:t>
            </a:fld>
            <a:endParaRPr lang="he-IL"/>
          </a:p>
        </p:txBody>
      </p:sp>
      <p:sp>
        <p:nvSpPr>
          <p:cNvPr id="8" name="Footer Placeholder 7"/>
          <p:cNvSpPr>
            <a:spLocks noGrp="1"/>
          </p:cNvSpPr>
          <p:nvPr>
            <p:ph type="ftr" sz="quarter" idx="11"/>
          </p:nvPr>
        </p:nvSpPr>
        <p:spPr/>
        <p:txBody>
          <a:bodyPr/>
          <a:lstStyle/>
          <a:p>
            <a:endParaRPr lang="he-IL"/>
          </a:p>
        </p:txBody>
      </p:sp>
      <p:sp>
        <p:nvSpPr>
          <p:cNvPr id="9" name="Slide Number Placeholder 8"/>
          <p:cNvSpPr>
            <a:spLocks noGrp="1"/>
          </p:cNvSpPr>
          <p:nvPr>
            <p:ph type="sldNum" sz="quarter" idx="12"/>
          </p:nvPr>
        </p:nvSpPr>
        <p:spPr/>
        <p:txBody>
          <a:bodyPr/>
          <a:lstStyle/>
          <a:p>
            <a:fld id="{7C83BBF4-1AF1-43C9-9668-8916276D8706}" type="slidenum">
              <a:rPr lang="he-IL" smtClean="0"/>
              <a:t>‹#›</a:t>
            </a:fld>
            <a:endParaRPr lang="he-IL"/>
          </a:p>
        </p:txBody>
      </p:sp>
    </p:spTree>
    <p:extLst>
      <p:ext uri="{BB962C8B-B14F-4D97-AF65-F5344CB8AC3E}">
        <p14:creationId xmlns:p14="http://schemas.microsoft.com/office/powerpoint/2010/main" val="207597359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כותרת בלבד">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e-IL"/>
              <a:t>לחץ כדי לערוך סגנון כותרת של תבנית בסיס</a:t>
            </a:r>
            <a:endParaRPr lang="en-US" dirty="0"/>
          </a:p>
        </p:txBody>
      </p:sp>
      <p:sp>
        <p:nvSpPr>
          <p:cNvPr id="3" name="Date Placeholder 2"/>
          <p:cNvSpPr>
            <a:spLocks noGrp="1"/>
          </p:cNvSpPr>
          <p:nvPr>
            <p:ph type="dt" sz="half" idx="10"/>
          </p:nvPr>
        </p:nvSpPr>
        <p:spPr/>
        <p:txBody>
          <a:bodyPr/>
          <a:lstStyle/>
          <a:p>
            <a:fld id="{DD74816E-C905-4C6B-9659-AB667A687EB9}" type="datetimeFigureOut">
              <a:rPr lang="he-IL" smtClean="0"/>
              <a:t>כ"ח/אב/תשפ"ד</a:t>
            </a:fld>
            <a:endParaRPr lang="he-IL"/>
          </a:p>
        </p:txBody>
      </p:sp>
      <p:sp>
        <p:nvSpPr>
          <p:cNvPr id="4" name="Footer Placeholder 3"/>
          <p:cNvSpPr>
            <a:spLocks noGrp="1"/>
          </p:cNvSpPr>
          <p:nvPr>
            <p:ph type="ftr" sz="quarter" idx="11"/>
          </p:nvPr>
        </p:nvSpPr>
        <p:spPr/>
        <p:txBody>
          <a:bodyPr/>
          <a:lstStyle/>
          <a:p>
            <a:endParaRPr lang="he-IL"/>
          </a:p>
        </p:txBody>
      </p:sp>
      <p:sp>
        <p:nvSpPr>
          <p:cNvPr id="5" name="Slide Number Placeholder 4"/>
          <p:cNvSpPr>
            <a:spLocks noGrp="1"/>
          </p:cNvSpPr>
          <p:nvPr>
            <p:ph type="sldNum" sz="quarter" idx="12"/>
          </p:nvPr>
        </p:nvSpPr>
        <p:spPr/>
        <p:txBody>
          <a:bodyPr/>
          <a:lstStyle/>
          <a:p>
            <a:fld id="{7C83BBF4-1AF1-43C9-9668-8916276D8706}" type="slidenum">
              <a:rPr lang="he-IL" smtClean="0"/>
              <a:t>‹#›</a:t>
            </a:fld>
            <a:endParaRPr lang="he-IL"/>
          </a:p>
        </p:txBody>
      </p:sp>
    </p:spTree>
    <p:extLst>
      <p:ext uri="{BB962C8B-B14F-4D97-AF65-F5344CB8AC3E}">
        <p14:creationId xmlns:p14="http://schemas.microsoft.com/office/powerpoint/2010/main" val="307989552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ריק">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D74816E-C905-4C6B-9659-AB667A687EB9}" type="datetimeFigureOut">
              <a:rPr lang="he-IL" smtClean="0"/>
              <a:t>כ"ח/אב/תשפ"ד</a:t>
            </a:fld>
            <a:endParaRPr lang="he-IL"/>
          </a:p>
        </p:txBody>
      </p:sp>
      <p:sp>
        <p:nvSpPr>
          <p:cNvPr id="3" name="Footer Placeholder 2"/>
          <p:cNvSpPr>
            <a:spLocks noGrp="1"/>
          </p:cNvSpPr>
          <p:nvPr>
            <p:ph type="ftr" sz="quarter" idx="11"/>
          </p:nvPr>
        </p:nvSpPr>
        <p:spPr/>
        <p:txBody>
          <a:bodyPr/>
          <a:lstStyle/>
          <a:p>
            <a:endParaRPr lang="he-IL"/>
          </a:p>
        </p:txBody>
      </p:sp>
      <p:sp>
        <p:nvSpPr>
          <p:cNvPr id="4" name="Slide Number Placeholder 3"/>
          <p:cNvSpPr>
            <a:spLocks noGrp="1"/>
          </p:cNvSpPr>
          <p:nvPr>
            <p:ph type="sldNum" sz="quarter" idx="12"/>
          </p:nvPr>
        </p:nvSpPr>
        <p:spPr/>
        <p:txBody>
          <a:bodyPr/>
          <a:lstStyle/>
          <a:p>
            <a:fld id="{7C83BBF4-1AF1-43C9-9668-8916276D8706}" type="slidenum">
              <a:rPr lang="he-IL" smtClean="0"/>
              <a:t>‹#›</a:t>
            </a:fld>
            <a:endParaRPr lang="he-IL"/>
          </a:p>
        </p:txBody>
      </p:sp>
    </p:spTree>
    <p:extLst>
      <p:ext uri="{BB962C8B-B14F-4D97-AF65-F5344CB8AC3E}">
        <p14:creationId xmlns:p14="http://schemas.microsoft.com/office/powerpoint/2010/main" val="282520629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תוכן עם כיתוב">
    <p:spTree>
      <p:nvGrpSpPr>
        <p:cNvPr id="1" name=""/>
        <p:cNvGrpSpPr/>
        <p:nvPr/>
      </p:nvGrpSpPr>
      <p:grpSpPr>
        <a:xfrm>
          <a:off x="0" y="0"/>
          <a:ext cx="0" cy="0"/>
          <a:chOff x="0" y="0"/>
          <a:chExt cx="0" cy="0"/>
        </a:xfrm>
      </p:grpSpPr>
      <p:sp>
        <p:nvSpPr>
          <p:cNvPr id="2" name="Title 1"/>
          <p:cNvSpPr>
            <a:spLocks noGrp="1"/>
          </p:cNvSpPr>
          <p:nvPr>
            <p:ph type="title"/>
          </p:nvPr>
        </p:nvSpPr>
        <p:spPr>
          <a:xfrm>
            <a:off x="881778" y="640080"/>
            <a:ext cx="4128849" cy="2240280"/>
          </a:xfrm>
        </p:spPr>
        <p:txBody>
          <a:bodyPr anchor="b"/>
          <a:lstStyle>
            <a:lvl1pPr>
              <a:defRPr sz="4480"/>
            </a:lvl1pPr>
          </a:lstStyle>
          <a:p>
            <a:r>
              <a:rPr lang="he-IL"/>
              <a:t>לחץ כדי לערוך סגנון כותרת של תבנית בסיס</a:t>
            </a:r>
            <a:endParaRPr lang="en-US" dirty="0"/>
          </a:p>
        </p:txBody>
      </p:sp>
      <p:sp>
        <p:nvSpPr>
          <p:cNvPr id="3" name="Content Placeholder 2"/>
          <p:cNvSpPr>
            <a:spLocks noGrp="1"/>
          </p:cNvSpPr>
          <p:nvPr>
            <p:ph idx="1"/>
          </p:nvPr>
        </p:nvSpPr>
        <p:spPr>
          <a:xfrm>
            <a:off x="5442347" y="1382397"/>
            <a:ext cx="6480810" cy="6823075"/>
          </a:xfrm>
        </p:spPr>
        <p:txBody>
          <a:bodyPr/>
          <a:lstStyle>
            <a:lvl1pPr>
              <a:defRPr sz="4480"/>
            </a:lvl1pPr>
            <a:lvl2pPr>
              <a:defRPr sz="3920"/>
            </a:lvl2pPr>
            <a:lvl3pPr>
              <a:defRPr sz="3360"/>
            </a:lvl3pPr>
            <a:lvl4pPr>
              <a:defRPr sz="2800"/>
            </a:lvl4pPr>
            <a:lvl5pPr>
              <a:defRPr sz="2800"/>
            </a:lvl5pPr>
            <a:lvl6pPr>
              <a:defRPr sz="2800"/>
            </a:lvl6pPr>
            <a:lvl7pPr>
              <a:defRPr sz="2800"/>
            </a:lvl7pPr>
            <a:lvl8pPr>
              <a:defRPr sz="2800"/>
            </a:lvl8pPr>
            <a:lvl9pPr>
              <a:defRPr sz="2800"/>
            </a:lvl9pPr>
          </a:lstStyle>
          <a:p>
            <a:pPr lvl="0"/>
            <a:r>
              <a:rPr lang="he-IL"/>
              <a:t>לחץ כדי לערוך סגנונות טקסט של תבנית בסיס</a:t>
            </a:r>
          </a:p>
          <a:p>
            <a:pPr lvl="1"/>
            <a:r>
              <a:rPr lang="he-IL"/>
              <a:t>רמה שנייה</a:t>
            </a:r>
          </a:p>
          <a:p>
            <a:pPr lvl="2"/>
            <a:r>
              <a:rPr lang="he-IL"/>
              <a:t>רמה שלישית</a:t>
            </a:r>
          </a:p>
          <a:p>
            <a:pPr lvl="3"/>
            <a:r>
              <a:rPr lang="he-IL"/>
              <a:t>רמה רביעית</a:t>
            </a:r>
          </a:p>
          <a:p>
            <a:pPr lvl="4"/>
            <a:r>
              <a:rPr lang="he-IL"/>
              <a:t>רמה חמישית</a:t>
            </a:r>
            <a:endParaRPr lang="en-US" dirty="0"/>
          </a:p>
        </p:txBody>
      </p:sp>
      <p:sp>
        <p:nvSpPr>
          <p:cNvPr id="4" name="Text Placeholder 3"/>
          <p:cNvSpPr>
            <a:spLocks noGrp="1"/>
          </p:cNvSpPr>
          <p:nvPr>
            <p:ph type="body" sz="half" idx="2"/>
          </p:nvPr>
        </p:nvSpPr>
        <p:spPr>
          <a:xfrm>
            <a:off x="881778" y="2880360"/>
            <a:ext cx="4128849" cy="5336223"/>
          </a:xfrm>
        </p:spPr>
        <p:txBody>
          <a:bodyPr/>
          <a:lstStyle>
            <a:lvl1pPr marL="0" indent="0">
              <a:buNone/>
              <a:defRPr sz="2240"/>
            </a:lvl1pPr>
            <a:lvl2pPr marL="640080" indent="0">
              <a:buNone/>
              <a:defRPr sz="1960"/>
            </a:lvl2pPr>
            <a:lvl3pPr marL="1280160" indent="0">
              <a:buNone/>
              <a:defRPr sz="1680"/>
            </a:lvl3pPr>
            <a:lvl4pPr marL="1920240" indent="0">
              <a:buNone/>
              <a:defRPr sz="1400"/>
            </a:lvl4pPr>
            <a:lvl5pPr marL="2560320" indent="0">
              <a:buNone/>
              <a:defRPr sz="1400"/>
            </a:lvl5pPr>
            <a:lvl6pPr marL="3200400" indent="0">
              <a:buNone/>
              <a:defRPr sz="1400"/>
            </a:lvl6pPr>
            <a:lvl7pPr marL="3840480" indent="0">
              <a:buNone/>
              <a:defRPr sz="1400"/>
            </a:lvl7pPr>
            <a:lvl8pPr marL="4480560" indent="0">
              <a:buNone/>
              <a:defRPr sz="1400"/>
            </a:lvl8pPr>
            <a:lvl9pPr marL="5120640" indent="0">
              <a:buNone/>
              <a:defRPr sz="1400"/>
            </a:lvl9pPr>
          </a:lstStyle>
          <a:p>
            <a:pPr lvl="0"/>
            <a:r>
              <a:rPr lang="he-IL"/>
              <a:t>לחץ כדי לערוך סגנונות טקסט של תבנית בסיס</a:t>
            </a:r>
          </a:p>
        </p:txBody>
      </p:sp>
      <p:sp>
        <p:nvSpPr>
          <p:cNvPr id="5" name="Date Placeholder 4"/>
          <p:cNvSpPr>
            <a:spLocks noGrp="1"/>
          </p:cNvSpPr>
          <p:nvPr>
            <p:ph type="dt" sz="half" idx="10"/>
          </p:nvPr>
        </p:nvSpPr>
        <p:spPr/>
        <p:txBody>
          <a:bodyPr/>
          <a:lstStyle/>
          <a:p>
            <a:fld id="{DD74816E-C905-4C6B-9659-AB667A687EB9}" type="datetimeFigureOut">
              <a:rPr lang="he-IL" smtClean="0"/>
              <a:t>כ"ח/אב/תשפ"ד</a:t>
            </a:fld>
            <a:endParaRPr lang="he-IL"/>
          </a:p>
        </p:txBody>
      </p:sp>
      <p:sp>
        <p:nvSpPr>
          <p:cNvPr id="6" name="Footer Placeholder 5"/>
          <p:cNvSpPr>
            <a:spLocks noGrp="1"/>
          </p:cNvSpPr>
          <p:nvPr>
            <p:ph type="ftr" sz="quarter" idx="11"/>
          </p:nvPr>
        </p:nvSpPr>
        <p:spPr/>
        <p:txBody>
          <a:bodyPr/>
          <a:lstStyle/>
          <a:p>
            <a:endParaRPr lang="he-IL"/>
          </a:p>
        </p:txBody>
      </p:sp>
      <p:sp>
        <p:nvSpPr>
          <p:cNvPr id="7" name="Slide Number Placeholder 6"/>
          <p:cNvSpPr>
            <a:spLocks noGrp="1"/>
          </p:cNvSpPr>
          <p:nvPr>
            <p:ph type="sldNum" sz="quarter" idx="12"/>
          </p:nvPr>
        </p:nvSpPr>
        <p:spPr/>
        <p:txBody>
          <a:bodyPr/>
          <a:lstStyle/>
          <a:p>
            <a:fld id="{7C83BBF4-1AF1-43C9-9668-8916276D8706}" type="slidenum">
              <a:rPr lang="he-IL" smtClean="0"/>
              <a:t>‹#›</a:t>
            </a:fld>
            <a:endParaRPr lang="he-IL"/>
          </a:p>
        </p:txBody>
      </p:sp>
    </p:spTree>
    <p:extLst>
      <p:ext uri="{BB962C8B-B14F-4D97-AF65-F5344CB8AC3E}">
        <p14:creationId xmlns:p14="http://schemas.microsoft.com/office/powerpoint/2010/main" val="193064861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תמונה עם כיתוב">
    <p:spTree>
      <p:nvGrpSpPr>
        <p:cNvPr id="1" name=""/>
        <p:cNvGrpSpPr/>
        <p:nvPr/>
      </p:nvGrpSpPr>
      <p:grpSpPr>
        <a:xfrm>
          <a:off x="0" y="0"/>
          <a:ext cx="0" cy="0"/>
          <a:chOff x="0" y="0"/>
          <a:chExt cx="0" cy="0"/>
        </a:xfrm>
      </p:grpSpPr>
      <p:sp>
        <p:nvSpPr>
          <p:cNvPr id="2" name="Title 1"/>
          <p:cNvSpPr>
            <a:spLocks noGrp="1"/>
          </p:cNvSpPr>
          <p:nvPr>
            <p:ph type="title"/>
          </p:nvPr>
        </p:nvSpPr>
        <p:spPr>
          <a:xfrm>
            <a:off x="881778" y="640080"/>
            <a:ext cx="4128849" cy="2240280"/>
          </a:xfrm>
        </p:spPr>
        <p:txBody>
          <a:bodyPr anchor="b"/>
          <a:lstStyle>
            <a:lvl1pPr>
              <a:defRPr sz="4480"/>
            </a:lvl1pPr>
          </a:lstStyle>
          <a:p>
            <a:r>
              <a:rPr lang="he-IL"/>
              <a:t>לחץ כדי לערוך סגנון כותרת של תבנית בסיס</a:t>
            </a:r>
            <a:endParaRPr lang="en-US" dirty="0"/>
          </a:p>
        </p:txBody>
      </p:sp>
      <p:sp>
        <p:nvSpPr>
          <p:cNvPr id="3" name="Picture Placeholder 2"/>
          <p:cNvSpPr>
            <a:spLocks noGrp="1" noChangeAspect="1"/>
          </p:cNvSpPr>
          <p:nvPr>
            <p:ph type="pic" idx="1"/>
          </p:nvPr>
        </p:nvSpPr>
        <p:spPr>
          <a:xfrm>
            <a:off x="5442347" y="1382397"/>
            <a:ext cx="6480810" cy="6823075"/>
          </a:xfrm>
        </p:spPr>
        <p:txBody>
          <a:bodyPr anchor="t"/>
          <a:lstStyle>
            <a:lvl1pPr marL="0" indent="0">
              <a:buNone/>
              <a:defRPr sz="4480"/>
            </a:lvl1pPr>
            <a:lvl2pPr marL="640080" indent="0">
              <a:buNone/>
              <a:defRPr sz="3920"/>
            </a:lvl2pPr>
            <a:lvl3pPr marL="1280160" indent="0">
              <a:buNone/>
              <a:defRPr sz="3360"/>
            </a:lvl3pPr>
            <a:lvl4pPr marL="1920240" indent="0">
              <a:buNone/>
              <a:defRPr sz="2800"/>
            </a:lvl4pPr>
            <a:lvl5pPr marL="2560320" indent="0">
              <a:buNone/>
              <a:defRPr sz="2800"/>
            </a:lvl5pPr>
            <a:lvl6pPr marL="3200400" indent="0">
              <a:buNone/>
              <a:defRPr sz="2800"/>
            </a:lvl6pPr>
            <a:lvl7pPr marL="3840480" indent="0">
              <a:buNone/>
              <a:defRPr sz="2800"/>
            </a:lvl7pPr>
            <a:lvl8pPr marL="4480560" indent="0">
              <a:buNone/>
              <a:defRPr sz="2800"/>
            </a:lvl8pPr>
            <a:lvl9pPr marL="5120640" indent="0">
              <a:buNone/>
              <a:defRPr sz="2800"/>
            </a:lvl9pPr>
          </a:lstStyle>
          <a:p>
            <a:r>
              <a:rPr lang="he-IL"/>
              <a:t>לחץ על הסמל כדי להוסיף תמונה</a:t>
            </a:r>
            <a:endParaRPr lang="en-US" dirty="0"/>
          </a:p>
        </p:txBody>
      </p:sp>
      <p:sp>
        <p:nvSpPr>
          <p:cNvPr id="4" name="Text Placeholder 3"/>
          <p:cNvSpPr>
            <a:spLocks noGrp="1"/>
          </p:cNvSpPr>
          <p:nvPr>
            <p:ph type="body" sz="half" idx="2"/>
          </p:nvPr>
        </p:nvSpPr>
        <p:spPr>
          <a:xfrm>
            <a:off x="881778" y="2880360"/>
            <a:ext cx="4128849" cy="5336223"/>
          </a:xfrm>
        </p:spPr>
        <p:txBody>
          <a:bodyPr/>
          <a:lstStyle>
            <a:lvl1pPr marL="0" indent="0">
              <a:buNone/>
              <a:defRPr sz="2240"/>
            </a:lvl1pPr>
            <a:lvl2pPr marL="640080" indent="0">
              <a:buNone/>
              <a:defRPr sz="1960"/>
            </a:lvl2pPr>
            <a:lvl3pPr marL="1280160" indent="0">
              <a:buNone/>
              <a:defRPr sz="1680"/>
            </a:lvl3pPr>
            <a:lvl4pPr marL="1920240" indent="0">
              <a:buNone/>
              <a:defRPr sz="1400"/>
            </a:lvl4pPr>
            <a:lvl5pPr marL="2560320" indent="0">
              <a:buNone/>
              <a:defRPr sz="1400"/>
            </a:lvl5pPr>
            <a:lvl6pPr marL="3200400" indent="0">
              <a:buNone/>
              <a:defRPr sz="1400"/>
            </a:lvl6pPr>
            <a:lvl7pPr marL="3840480" indent="0">
              <a:buNone/>
              <a:defRPr sz="1400"/>
            </a:lvl7pPr>
            <a:lvl8pPr marL="4480560" indent="0">
              <a:buNone/>
              <a:defRPr sz="1400"/>
            </a:lvl8pPr>
            <a:lvl9pPr marL="5120640" indent="0">
              <a:buNone/>
              <a:defRPr sz="1400"/>
            </a:lvl9pPr>
          </a:lstStyle>
          <a:p>
            <a:pPr lvl="0"/>
            <a:r>
              <a:rPr lang="he-IL"/>
              <a:t>לחץ כדי לערוך סגנונות טקסט של תבנית בסיס</a:t>
            </a:r>
          </a:p>
        </p:txBody>
      </p:sp>
      <p:sp>
        <p:nvSpPr>
          <p:cNvPr id="5" name="Date Placeholder 4"/>
          <p:cNvSpPr>
            <a:spLocks noGrp="1"/>
          </p:cNvSpPr>
          <p:nvPr>
            <p:ph type="dt" sz="half" idx="10"/>
          </p:nvPr>
        </p:nvSpPr>
        <p:spPr/>
        <p:txBody>
          <a:bodyPr/>
          <a:lstStyle/>
          <a:p>
            <a:fld id="{DD74816E-C905-4C6B-9659-AB667A687EB9}" type="datetimeFigureOut">
              <a:rPr lang="he-IL" smtClean="0"/>
              <a:t>כ"ח/אב/תשפ"ד</a:t>
            </a:fld>
            <a:endParaRPr lang="he-IL"/>
          </a:p>
        </p:txBody>
      </p:sp>
      <p:sp>
        <p:nvSpPr>
          <p:cNvPr id="6" name="Footer Placeholder 5"/>
          <p:cNvSpPr>
            <a:spLocks noGrp="1"/>
          </p:cNvSpPr>
          <p:nvPr>
            <p:ph type="ftr" sz="quarter" idx="11"/>
          </p:nvPr>
        </p:nvSpPr>
        <p:spPr/>
        <p:txBody>
          <a:bodyPr/>
          <a:lstStyle/>
          <a:p>
            <a:endParaRPr lang="he-IL"/>
          </a:p>
        </p:txBody>
      </p:sp>
      <p:sp>
        <p:nvSpPr>
          <p:cNvPr id="7" name="Slide Number Placeholder 6"/>
          <p:cNvSpPr>
            <a:spLocks noGrp="1"/>
          </p:cNvSpPr>
          <p:nvPr>
            <p:ph type="sldNum" sz="quarter" idx="12"/>
          </p:nvPr>
        </p:nvSpPr>
        <p:spPr/>
        <p:txBody>
          <a:bodyPr/>
          <a:lstStyle/>
          <a:p>
            <a:fld id="{7C83BBF4-1AF1-43C9-9668-8916276D8706}" type="slidenum">
              <a:rPr lang="he-IL" smtClean="0"/>
              <a:t>‹#›</a:t>
            </a:fld>
            <a:endParaRPr lang="he-IL"/>
          </a:p>
        </p:txBody>
      </p:sp>
    </p:spTree>
    <p:extLst>
      <p:ext uri="{BB962C8B-B14F-4D97-AF65-F5344CB8AC3E}">
        <p14:creationId xmlns:p14="http://schemas.microsoft.com/office/powerpoint/2010/main" val="275311145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80110" y="511177"/>
            <a:ext cx="11041380" cy="1855788"/>
          </a:xfrm>
          <a:prstGeom prst="rect">
            <a:avLst/>
          </a:prstGeom>
        </p:spPr>
        <p:txBody>
          <a:bodyPr vert="horz" lIns="91440" tIns="45720" rIns="91440" bIns="45720" rtlCol="0" anchor="ctr">
            <a:normAutofit/>
          </a:bodyPr>
          <a:lstStyle/>
          <a:p>
            <a:r>
              <a:rPr lang="he-IL"/>
              <a:t>לחץ כדי לערוך סגנון כותרת של תבנית בסיס</a:t>
            </a:r>
            <a:endParaRPr lang="en-US" dirty="0"/>
          </a:p>
        </p:txBody>
      </p:sp>
      <p:sp>
        <p:nvSpPr>
          <p:cNvPr id="3" name="Text Placeholder 2"/>
          <p:cNvSpPr>
            <a:spLocks noGrp="1"/>
          </p:cNvSpPr>
          <p:nvPr>
            <p:ph type="body" idx="1"/>
          </p:nvPr>
        </p:nvSpPr>
        <p:spPr>
          <a:xfrm>
            <a:off x="880110" y="2555875"/>
            <a:ext cx="11041380" cy="6091873"/>
          </a:xfrm>
          <a:prstGeom prst="rect">
            <a:avLst/>
          </a:prstGeom>
        </p:spPr>
        <p:txBody>
          <a:bodyPr vert="horz" lIns="91440" tIns="45720" rIns="91440" bIns="45720" rtlCol="0">
            <a:normAutofit/>
          </a:bodyPr>
          <a:lstStyle/>
          <a:p>
            <a:pPr lvl="0"/>
            <a:r>
              <a:rPr lang="he-IL"/>
              <a:t>לחץ כדי לערוך סגנונות טקסט של תבנית בסיס</a:t>
            </a:r>
          </a:p>
          <a:p>
            <a:pPr lvl="1"/>
            <a:r>
              <a:rPr lang="he-IL"/>
              <a:t>רמה שנייה</a:t>
            </a:r>
          </a:p>
          <a:p>
            <a:pPr lvl="2"/>
            <a:r>
              <a:rPr lang="he-IL"/>
              <a:t>רמה שלישית</a:t>
            </a:r>
          </a:p>
          <a:p>
            <a:pPr lvl="3"/>
            <a:r>
              <a:rPr lang="he-IL"/>
              <a:t>רמה רביעית</a:t>
            </a:r>
          </a:p>
          <a:p>
            <a:pPr lvl="4"/>
            <a:r>
              <a:rPr lang="he-IL"/>
              <a:t>רמה חמישית</a:t>
            </a:r>
            <a:endParaRPr lang="en-US" dirty="0"/>
          </a:p>
        </p:txBody>
      </p:sp>
      <p:sp>
        <p:nvSpPr>
          <p:cNvPr id="4" name="Date Placeholder 3"/>
          <p:cNvSpPr>
            <a:spLocks noGrp="1"/>
          </p:cNvSpPr>
          <p:nvPr>
            <p:ph type="dt" sz="half" idx="2"/>
          </p:nvPr>
        </p:nvSpPr>
        <p:spPr>
          <a:xfrm>
            <a:off x="880110" y="8898892"/>
            <a:ext cx="2880360" cy="511175"/>
          </a:xfrm>
          <a:prstGeom prst="rect">
            <a:avLst/>
          </a:prstGeom>
        </p:spPr>
        <p:txBody>
          <a:bodyPr vert="horz" lIns="91440" tIns="45720" rIns="91440" bIns="45720" rtlCol="0" anchor="ctr"/>
          <a:lstStyle>
            <a:lvl1pPr algn="l">
              <a:defRPr sz="1680">
                <a:solidFill>
                  <a:schemeClr val="tx1">
                    <a:tint val="75000"/>
                  </a:schemeClr>
                </a:solidFill>
              </a:defRPr>
            </a:lvl1pPr>
          </a:lstStyle>
          <a:p>
            <a:fld id="{DD74816E-C905-4C6B-9659-AB667A687EB9}" type="datetimeFigureOut">
              <a:rPr lang="he-IL" smtClean="0"/>
              <a:t>כ"ח/אב/תשפ"ד</a:t>
            </a:fld>
            <a:endParaRPr lang="he-IL"/>
          </a:p>
        </p:txBody>
      </p:sp>
      <p:sp>
        <p:nvSpPr>
          <p:cNvPr id="5" name="Footer Placeholder 4"/>
          <p:cNvSpPr>
            <a:spLocks noGrp="1"/>
          </p:cNvSpPr>
          <p:nvPr>
            <p:ph type="ftr" sz="quarter" idx="3"/>
          </p:nvPr>
        </p:nvSpPr>
        <p:spPr>
          <a:xfrm>
            <a:off x="4240530" y="8898892"/>
            <a:ext cx="4320540" cy="511175"/>
          </a:xfrm>
          <a:prstGeom prst="rect">
            <a:avLst/>
          </a:prstGeom>
        </p:spPr>
        <p:txBody>
          <a:bodyPr vert="horz" lIns="91440" tIns="45720" rIns="91440" bIns="45720" rtlCol="0" anchor="ctr"/>
          <a:lstStyle>
            <a:lvl1pPr algn="ctr">
              <a:defRPr sz="1680">
                <a:solidFill>
                  <a:schemeClr val="tx1">
                    <a:tint val="75000"/>
                  </a:schemeClr>
                </a:solidFill>
              </a:defRPr>
            </a:lvl1pPr>
          </a:lstStyle>
          <a:p>
            <a:endParaRPr lang="he-IL"/>
          </a:p>
        </p:txBody>
      </p:sp>
      <p:sp>
        <p:nvSpPr>
          <p:cNvPr id="6" name="Slide Number Placeholder 5"/>
          <p:cNvSpPr>
            <a:spLocks noGrp="1"/>
          </p:cNvSpPr>
          <p:nvPr>
            <p:ph type="sldNum" sz="quarter" idx="4"/>
          </p:nvPr>
        </p:nvSpPr>
        <p:spPr>
          <a:xfrm>
            <a:off x="9041130" y="8898892"/>
            <a:ext cx="2880360" cy="511175"/>
          </a:xfrm>
          <a:prstGeom prst="rect">
            <a:avLst/>
          </a:prstGeom>
        </p:spPr>
        <p:txBody>
          <a:bodyPr vert="horz" lIns="91440" tIns="45720" rIns="91440" bIns="45720" rtlCol="0" anchor="ctr"/>
          <a:lstStyle>
            <a:lvl1pPr algn="r">
              <a:defRPr sz="1680">
                <a:solidFill>
                  <a:schemeClr val="tx1">
                    <a:tint val="75000"/>
                  </a:schemeClr>
                </a:solidFill>
              </a:defRPr>
            </a:lvl1pPr>
          </a:lstStyle>
          <a:p>
            <a:fld id="{7C83BBF4-1AF1-43C9-9668-8916276D8706}" type="slidenum">
              <a:rPr lang="he-IL" smtClean="0"/>
              <a:t>‹#›</a:t>
            </a:fld>
            <a:endParaRPr lang="he-IL"/>
          </a:p>
        </p:txBody>
      </p:sp>
    </p:spTree>
    <p:extLst>
      <p:ext uri="{BB962C8B-B14F-4D97-AF65-F5344CB8AC3E}">
        <p14:creationId xmlns:p14="http://schemas.microsoft.com/office/powerpoint/2010/main" val="3748231102"/>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l" defTabSz="1280160" rtl="1" eaLnBrk="1" latinLnBrk="0" hangingPunct="1">
        <a:lnSpc>
          <a:spcPct val="90000"/>
        </a:lnSpc>
        <a:spcBef>
          <a:spcPct val="0"/>
        </a:spcBef>
        <a:buNone/>
        <a:defRPr sz="6160" kern="1200">
          <a:solidFill>
            <a:schemeClr val="tx1"/>
          </a:solidFill>
          <a:latin typeface="+mj-lt"/>
          <a:ea typeface="+mj-ea"/>
          <a:cs typeface="+mj-cs"/>
        </a:defRPr>
      </a:lvl1pPr>
    </p:titleStyle>
    <p:bodyStyle>
      <a:lvl1pPr marL="320040" indent="-320040" algn="r" defTabSz="1280160" rtl="1" eaLnBrk="1" latinLnBrk="0" hangingPunct="1">
        <a:lnSpc>
          <a:spcPct val="90000"/>
        </a:lnSpc>
        <a:spcBef>
          <a:spcPts val="1400"/>
        </a:spcBef>
        <a:buFont typeface="Arial" panose="020B0604020202020204" pitchFamily="34" charset="0"/>
        <a:buChar char="•"/>
        <a:defRPr sz="3920" kern="1200">
          <a:solidFill>
            <a:schemeClr val="tx1"/>
          </a:solidFill>
          <a:latin typeface="+mn-lt"/>
          <a:ea typeface="+mn-ea"/>
          <a:cs typeface="+mn-cs"/>
        </a:defRPr>
      </a:lvl1pPr>
      <a:lvl2pPr marL="960120" indent="-320040" algn="r" defTabSz="1280160" rtl="1" eaLnBrk="1" latinLnBrk="0" hangingPunct="1">
        <a:lnSpc>
          <a:spcPct val="90000"/>
        </a:lnSpc>
        <a:spcBef>
          <a:spcPts val="700"/>
        </a:spcBef>
        <a:buFont typeface="Arial" panose="020B0604020202020204" pitchFamily="34" charset="0"/>
        <a:buChar char="•"/>
        <a:defRPr sz="3360" kern="1200">
          <a:solidFill>
            <a:schemeClr val="tx1"/>
          </a:solidFill>
          <a:latin typeface="+mn-lt"/>
          <a:ea typeface="+mn-ea"/>
          <a:cs typeface="+mn-cs"/>
        </a:defRPr>
      </a:lvl2pPr>
      <a:lvl3pPr marL="1600200" indent="-320040" algn="r" defTabSz="1280160" rtl="1" eaLnBrk="1" latinLnBrk="0" hangingPunct="1">
        <a:lnSpc>
          <a:spcPct val="90000"/>
        </a:lnSpc>
        <a:spcBef>
          <a:spcPts val="700"/>
        </a:spcBef>
        <a:buFont typeface="Arial" panose="020B0604020202020204" pitchFamily="34" charset="0"/>
        <a:buChar char="•"/>
        <a:defRPr sz="2800" kern="1200">
          <a:solidFill>
            <a:schemeClr val="tx1"/>
          </a:solidFill>
          <a:latin typeface="+mn-lt"/>
          <a:ea typeface="+mn-ea"/>
          <a:cs typeface="+mn-cs"/>
        </a:defRPr>
      </a:lvl3pPr>
      <a:lvl4pPr marL="2240280" indent="-320040" algn="r" defTabSz="1280160" rtl="1" eaLnBrk="1" latinLnBrk="0" hangingPunct="1">
        <a:lnSpc>
          <a:spcPct val="90000"/>
        </a:lnSpc>
        <a:spcBef>
          <a:spcPts val="700"/>
        </a:spcBef>
        <a:buFont typeface="Arial" panose="020B0604020202020204" pitchFamily="34" charset="0"/>
        <a:buChar char="•"/>
        <a:defRPr sz="2520" kern="1200">
          <a:solidFill>
            <a:schemeClr val="tx1"/>
          </a:solidFill>
          <a:latin typeface="+mn-lt"/>
          <a:ea typeface="+mn-ea"/>
          <a:cs typeface="+mn-cs"/>
        </a:defRPr>
      </a:lvl4pPr>
      <a:lvl5pPr marL="2880360" indent="-320040" algn="r" defTabSz="1280160" rtl="1" eaLnBrk="1" latinLnBrk="0" hangingPunct="1">
        <a:lnSpc>
          <a:spcPct val="90000"/>
        </a:lnSpc>
        <a:spcBef>
          <a:spcPts val="700"/>
        </a:spcBef>
        <a:buFont typeface="Arial" panose="020B0604020202020204" pitchFamily="34" charset="0"/>
        <a:buChar char="•"/>
        <a:defRPr sz="2520" kern="1200">
          <a:solidFill>
            <a:schemeClr val="tx1"/>
          </a:solidFill>
          <a:latin typeface="+mn-lt"/>
          <a:ea typeface="+mn-ea"/>
          <a:cs typeface="+mn-cs"/>
        </a:defRPr>
      </a:lvl5pPr>
      <a:lvl6pPr marL="3520440" indent="-320040" algn="r" defTabSz="1280160" rtl="1" eaLnBrk="1" latinLnBrk="0" hangingPunct="1">
        <a:lnSpc>
          <a:spcPct val="90000"/>
        </a:lnSpc>
        <a:spcBef>
          <a:spcPts val="700"/>
        </a:spcBef>
        <a:buFont typeface="Arial" panose="020B0604020202020204" pitchFamily="34" charset="0"/>
        <a:buChar char="•"/>
        <a:defRPr sz="2520" kern="1200">
          <a:solidFill>
            <a:schemeClr val="tx1"/>
          </a:solidFill>
          <a:latin typeface="+mn-lt"/>
          <a:ea typeface="+mn-ea"/>
          <a:cs typeface="+mn-cs"/>
        </a:defRPr>
      </a:lvl6pPr>
      <a:lvl7pPr marL="4160520" indent="-320040" algn="r" defTabSz="1280160" rtl="1" eaLnBrk="1" latinLnBrk="0" hangingPunct="1">
        <a:lnSpc>
          <a:spcPct val="90000"/>
        </a:lnSpc>
        <a:spcBef>
          <a:spcPts val="700"/>
        </a:spcBef>
        <a:buFont typeface="Arial" panose="020B0604020202020204" pitchFamily="34" charset="0"/>
        <a:buChar char="•"/>
        <a:defRPr sz="2520" kern="1200">
          <a:solidFill>
            <a:schemeClr val="tx1"/>
          </a:solidFill>
          <a:latin typeface="+mn-lt"/>
          <a:ea typeface="+mn-ea"/>
          <a:cs typeface="+mn-cs"/>
        </a:defRPr>
      </a:lvl7pPr>
      <a:lvl8pPr marL="4800600" indent="-320040" algn="r" defTabSz="1280160" rtl="1" eaLnBrk="1" latinLnBrk="0" hangingPunct="1">
        <a:lnSpc>
          <a:spcPct val="90000"/>
        </a:lnSpc>
        <a:spcBef>
          <a:spcPts val="700"/>
        </a:spcBef>
        <a:buFont typeface="Arial" panose="020B0604020202020204" pitchFamily="34" charset="0"/>
        <a:buChar char="•"/>
        <a:defRPr sz="2520" kern="1200">
          <a:solidFill>
            <a:schemeClr val="tx1"/>
          </a:solidFill>
          <a:latin typeface="+mn-lt"/>
          <a:ea typeface="+mn-ea"/>
          <a:cs typeface="+mn-cs"/>
        </a:defRPr>
      </a:lvl8pPr>
      <a:lvl9pPr marL="5440680" indent="-320040" algn="r" defTabSz="1280160" rtl="1" eaLnBrk="1" latinLnBrk="0" hangingPunct="1">
        <a:lnSpc>
          <a:spcPct val="90000"/>
        </a:lnSpc>
        <a:spcBef>
          <a:spcPts val="700"/>
        </a:spcBef>
        <a:buFont typeface="Arial" panose="020B0604020202020204" pitchFamily="34" charset="0"/>
        <a:buChar char="•"/>
        <a:defRPr sz="2520" kern="1200">
          <a:solidFill>
            <a:schemeClr val="tx1"/>
          </a:solidFill>
          <a:latin typeface="+mn-lt"/>
          <a:ea typeface="+mn-ea"/>
          <a:cs typeface="+mn-cs"/>
        </a:defRPr>
      </a:lvl9pPr>
    </p:bodyStyle>
    <p:otherStyle>
      <a:defPPr>
        <a:defRPr lang="en-US"/>
      </a:defPPr>
      <a:lvl1pPr marL="0" algn="r" defTabSz="1280160" rtl="1" eaLnBrk="1" latinLnBrk="0" hangingPunct="1">
        <a:defRPr sz="2520" kern="1200">
          <a:solidFill>
            <a:schemeClr val="tx1"/>
          </a:solidFill>
          <a:latin typeface="+mn-lt"/>
          <a:ea typeface="+mn-ea"/>
          <a:cs typeface="+mn-cs"/>
        </a:defRPr>
      </a:lvl1pPr>
      <a:lvl2pPr marL="640080" algn="r" defTabSz="1280160" rtl="1" eaLnBrk="1" latinLnBrk="0" hangingPunct="1">
        <a:defRPr sz="2520" kern="1200">
          <a:solidFill>
            <a:schemeClr val="tx1"/>
          </a:solidFill>
          <a:latin typeface="+mn-lt"/>
          <a:ea typeface="+mn-ea"/>
          <a:cs typeface="+mn-cs"/>
        </a:defRPr>
      </a:lvl2pPr>
      <a:lvl3pPr marL="1280160" algn="r" defTabSz="1280160" rtl="1" eaLnBrk="1" latinLnBrk="0" hangingPunct="1">
        <a:defRPr sz="2520" kern="1200">
          <a:solidFill>
            <a:schemeClr val="tx1"/>
          </a:solidFill>
          <a:latin typeface="+mn-lt"/>
          <a:ea typeface="+mn-ea"/>
          <a:cs typeface="+mn-cs"/>
        </a:defRPr>
      </a:lvl3pPr>
      <a:lvl4pPr marL="1920240" algn="r" defTabSz="1280160" rtl="1" eaLnBrk="1" latinLnBrk="0" hangingPunct="1">
        <a:defRPr sz="2520" kern="1200">
          <a:solidFill>
            <a:schemeClr val="tx1"/>
          </a:solidFill>
          <a:latin typeface="+mn-lt"/>
          <a:ea typeface="+mn-ea"/>
          <a:cs typeface="+mn-cs"/>
        </a:defRPr>
      </a:lvl4pPr>
      <a:lvl5pPr marL="2560320" algn="r" defTabSz="1280160" rtl="1" eaLnBrk="1" latinLnBrk="0" hangingPunct="1">
        <a:defRPr sz="2520" kern="1200">
          <a:solidFill>
            <a:schemeClr val="tx1"/>
          </a:solidFill>
          <a:latin typeface="+mn-lt"/>
          <a:ea typeface="+mn-ea"/>
          <a:cs typeface="+mn-cs"/>
        </a:defRPr>
      </a:lvl5pPr>
      <a:lvl6pPr marL="3200400" algn="r" defTabSz="1280160" rtl="1" eaLnBrk="1" latinLnBrk="0" hangingPunct="1">
        <a:defRPr sz="2520" kern="1200">
          <a:solidFill>
            <a:schemeClr val="tx1"/>
          </a:solidFill>
          <a:latin typeface="+mn-lt"/>
          <a:ea typeface="+mn-ea"/>
          <a:cs typeface="+mn-cs"/>
        </a:defRPr>
      </a:lvl6pPr>
      <a:lvl7pPr marL="3840480" algn="r" defTabSz="1280160" rtl="1" eaLnBrk="1" latinLnBrk="0" hangingPunct="1">
        <a:defRPr sz="2520" kern="1200">
          <a:solidFill>
            <a:schemeClr val="tx1"/>
          </a:solidFill>
          <a:latin typeface="+mn-lt"/>
          <a:ea typeface="+mn-ea"/>
          <a:cs typeface="+mn-cs"/>
        </a:defRPr>
      </a:lvl7pPr>
      <a:lvl8pPr marL="4480560" algn="r" defTabSz="1280160" rtl="1" eaLnBrk="1" latinLnBrk="0" hangingPunct="1">
        <a:defRPr sz="2520" kern="1200">
          <a:solidFill>
            <a:schemeClr val="tx1"/>
          </a:solidFill>
          <a:latin typeface="+mn-lt"/>
          <a:ea typeface="+mn-ea"/>
          <a:cs typeface="+mn-cs"/>
        </a:defRPr>
      </a:lvl8pPr>
      <a:lvl9pPr marL="5120640" algn="r" defTabSz="1280160" rtl="1" eaLnBrk="1" latinLnBrk="0" hangingPunct="1">
        <a:defRPr sz="252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descr="JCC Greater Boston – Buildings of New England">
            <a:extLst>
              <a:ext uri="{FF2B5EF4-FFF2-40B4-BE49-F238E27FC236}">
                <a16:creationId xmlns:a16="http://schemas.microsoft.com/office/drawing/2014/main" id="{92F9DCB8-7818-1A5D-8648-20B4A0F75346}"/>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b="26085"/>
          <a:stretch/>
        </p:blipFill>
        <p:spPr bwMode="auto">
          <a:xfrm>
            <a:off x="351083" y="3925580"/>
            <a:ext cx="3329120" cy="2191775"/>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rgbClr val="FFFFFF"/>
                </a:solidFill>
              </a14:hiddenFill>
            </a:ext>
          </a:extLst>
        </p:spPr>
      </p:pic>
      <p:sp>
        <p:nvSpPr>
          <p:cNvPr id="9" name="תיבת טקסט 8">
            <a:extLst>
              <a:ext uri="{FF2B5EF4-FFF2-40B4-BE49-F238E27FC236}">
                <a16:creationId xmlns:a16="http://schemas.microsoft.com/office/drawing/2014/main" id="{9257D755-53EA-4971-9A25-6170EBD71AB2}"/>
              </a:ext>
            </a:extLst>
          </p:cNvPr>
          <p:cNvSpPr txBox="1"/>
          <p:nvPr/>
        </p:nvSpPr>
        <p:spPr>
          <a:xfrm>
            <a:off x="7524096" y="289548"/>
            <a:ext cx="5007552" cy="584775"/>
          </a:xfrm>
          <a:prstGeom prst="rect">
            <a:avLst/>
          </a:prstGeom>
          <a:noFill/>
        </p:spPr>
        <p:txBody>
          <a:bodyPr wrap="square" rtlCol="1">
            <a:spAutoFit/>
          </a:bodyPr>
          <a:lstStyle/>
          <a:p>
            <a:pPr algn="r" rtl="1"/>
            <a:r>
              <a:rPr lang="he-IL" sz="3200" dirty="0">
                <a:solidFill>
                  <a:srgbClr val="0D446B"/>
                </a:solidFill>
                <a:latin typeface="Assistant ExtraBold" panose="00000900000000000000" pitchFamily="2" charset="-79"/>
                <a:cs typeface="Assistant ExtraBold" panose="00000900000000000000" pitchFamily="2" charset="-79"/>
              </a:rPr>
              <a:t>רייצ'ל </a:t>
            </a:r>
            <a:r>
              <a:rPr lang="he-IL" sz="3200" dirty="0" err="1">
                <a:solidFill>
                  <a:srgbClr val="0D446B"/>
                </a:solidFill>
                <a:latin typeface="Assistant ExtraBold" panose="00000900000000000000" pitchFamily="2" charset="-79"/>
                <a:cs typeface="Assistant ExtraBold" panose="00000900000000000000" pitchFamily="2" charset="-79"/>
              </a:rPr>
              <a:t>פינקוס</a:t>
            </a:r>
            <a:r>
              <a:rPr lang="he-IL" sz="3200" dirty="0">
                <a:latin typeface="Assistant SemiBold" panose="00000700000000000000" pitchFamily="2" charset="-79"/>
                <a:cs typeface="Assistant SemiBold" panose="00000700000000000000" pitchFamily="2" charset="-79"/>
              </a:rPr>
              <a:t> </a:t>
            </a:r>
            <a:r>
              <a:rPr lang="he-IL" sz="2200" dirty="0">
                <a:latin typeface="Assistant SemiBold" panose="00000700000000000000" pitchFamily="2" charset="-79"/>
                <a:cs typeface="Assistant SemiBold" panose="00000700000000000000" pitchFamily="2" charset="-79"/>
              </a:rPr>
              <a:t>53, בוסטון, ארה"ב</a:t>
            </a:r>
          </a:p>
        </p:txBody>
      </p:sp>
      <p:sp>
        <p:nvSpPr>
          <p:cNvPr id="11" name="תיבת טקסט 10">
            <a:extLst>
              <a:ext uri="{FF2B5EF4-FFF2-40B4-BE49-F238E27FC236}">
                <a16:creationId xmlns:a16="http://schemas.microsoft.com/office/drawing/2014/main" id="{0FEBA5D2-F678-4E01-8DEC-3BD7703B9EB7}"/>
              </a:ext>
            </a:extLst>
          </p:cNvPr>
          <p:cNvSpPr txBox="1"/>
          <p:nvPr/>
        </p:nvSpPr>
        <p:spPr>
          <a:xfrm>
            <a:off x="3994150" y="948694"/>
            <a:ext cx="8515349" cy="1569660"/>
          </a:xfrm>
          <a:prstGeom prst="rect">
            <a:avLst/>
          </a:prstGeom>
          <a:noFill/>
        </p:spPr>
        <p:txBody>
          <a:bodyPr wrap="square" rtlCol="1">
            <a:spAutoFit/>
          </a:bodyPr>
          <a:lstStyle/>
          <a:p>
            <a:pPr algn="just" rtl="1"/>
            <a:r>
              <a:rPr lang="he-IL" sz="1600" dirty="0">
                <a:solidFill>
                  <a:srgbClr val="0D446B"/>
                </a:solidFill>
                <a:latin typeface="Assistant ExtraBold" panose="00000900000000000000" pitchFamily="2" charset="-79"/>
                <a:cs typeface="Assistant ExtraBold" panose="00000900000000000000" pitchFamily="2" charset="-79"/>
              </a:rPr>
              <a:t>בשבילי יהדות זה...</a:t>
            </a:r>
            <a:r>
              <a:rPr lang="he-IL" sz="1600" dirty="0">
                <a:latin typeface="Assistant SemiBold" pitchFamily="2" charset="-79"/>
                <a:cs typeface="Assistant SemiBold" panose="00000700000000000000" pitchFamily="2" charset="-79"/>
              </a:rPr>
              <a:t> מי שאני, הזהות שלי, הזהות של ילדיי ומשפחתי. זו המורשת שאני מעבירה מדור לדור, זה הסיפור שאני מספרת לילדיי, סיפור שאני מקווה שיעבור לנכדיהם. אני יהודייה גאה, ואמריקאית גאה. בתמונה - בני הבכור מייקל שחגג בר מצווה בישראל לפני 4 שנים כולל ביקור ועלייה לתורה בכותל. חסכנו כסף לטיול הזה זמן רב, ונאלצנו לוותר כמשפחה על בילויים שונים, כמו למשל חופשה משפחתית באיטליה. זו </a:t>
            </a:r>
            <a:r>
              <a:rPr lang="he-IL" sz="1600" dirty="0" err="1">
                <a:latin typeface="Assistant SemiBold" pitchFamily="2" charset="-79"/>
                <a:cs typeface="Assistant SemiBold" panose="00000700000000000000" pitchFamily="2" charset="-79"/>
              </a:rPr>
              <a:t>היתה</a:t>
            </a:r>
            <a:r>
              <a:rPr lang="he-IL" sz="1600" dirty="0">
                <a:latin typeface="Assistant SemiBold" pitchFamily="2" charset="-79"/>
                <a:cs typeface="Assistant SemiBold" panose="00000700000000000000" pitchFamily="2" charset="-79"/>
              </a:rPr>
              <a:t> עבורנו החלטה כלכלית אך בעצם זו </a:t>
            </a:r>
            <a:r>
              <a:rPr lang="he-IL" sz="1600" dirty="0" err="1">
                <a:latin typeface="Assistant SemiBold" pitchFamily="2" charset="-79"/>
                <a:cs typeface="Assistant SemiBold" panose="00000700000000000000" pitchFamily="2" charset="-79"/>
              </a:rPr>
              <a:t>היתה</a:t>
            </a:r>
            <a:r>
              <a:rPr lang="he-IL" sz="1600" dirty="0">
                <a:latin typeface="Assistant SemiBold" pitchFamily="2" charset="-79"/>
                <a:cs typeface="Assistant SemiBold" panose="00000700000000000000" pitchFamily="2" charset="-79"/>
              </a:rPr>
              <a:t> החלטה יהודית. </a:t>
            </a:r>
            <a:r>
              <a:rPr lang="he-IL" sz="1600" dirty="0">
                <a:latin typeface="Assistant ExtraBold" panose="00000900000000000000" pitchFamily="2" charset="-79"/>
                <a:cs typeface="Assistant ExtraBold" panose="00000900000000000000" pitchFamily="2" charset="-79"/>
              </a:rPr>
              <a:t>שאלה אליכם</a:t>
            </a:r>
            <a:r>
              <a:rPr lang="he-IL" sz="1600" dirty="0">
                <a:latin typeface="Assistant SemiBold" pitchFamily="2" charset="-79"/>
                <a:cs typeface="Assistant SemiBold" panose="00000700000000000000" pitchFamily="2" charset="-79"/>
              </a:rPr>
              <a:t> – האם אתם או משפחתם החלטתם פעם לוותר על דבר אחד על מנת להגשים דבר אחר?</a:t>
            </a:r>
          </a:p>
        </p:txBody>
      </p:sp>
      <p:sp>
        <p:nvSpPr>
          <p:cNvPr id="12" name="תיבת טקסט 11">
            <a:extLst>
              <a:ext uri="{FF2B5EF4-FFF2-40B4-BE49-F238E27FC236}">
                <a16:creationId xmlns:a16="http://schemas.microsoft.com/office/drawing/2014/main" id="{9745F0EC-6AE2-4394-A6E8-0B10F20B512B}"/>
              </a:ext>
            </a:extLst>
          </p:cNvPr>
          <p:cNvSpPr txBox="1"/>
          <p:nvPr/>
        </p:nvSpPr>
        <p:spPr>
          <a:xfrm>
            <a:off x="3994150" y="4032762"/>
            <a:ext cx="8515349" cy="1569660"/>
          </a:xfrm>
          <a:prstGeom prst="rect">
            <a:avLst/>
          </a:prstGeom>
          <a:noFill/>
        </p:spPr>
        <p:txBody>
          <a:bodyPr wrap="square" rtlCol="1">
            <a:spAutoFit/>
          </a:bodyPr>
          <a:lstStyle/>
          <a:p>
            <a:pPr algn="just" rtl="1"/>
            <a:r>
              <a:rPr lang="he-IL" sz="1600" dirty="0">
                <a:solidFill>
                  <a:srgbClr val="0D446B"/>
                </a:solidFill>
                <a:latin typeface="Assistant ExtraBold" panose="00000900000000000000" pitchFamily="2" charset="-79"/>
                <a:cs typeface="Assistant ExtraBold" panose="00000900000000000000" pitchFamily="2" charset="-79"/>
              </a:rPr>
              <a:t>ישראל בשבילי זה... </a:t>
            </a:r>
            <a:r>
              <a:rPr lang="he-IL" sz="1600" dirty="0">
                <a:latin typeface="Assistant SemiBold" panose="00000700000000000000" pitchFamily="2" charset="-79"/>
                <a:cs typeface="Assistant SemiBold" panose="00000700000000000000" pitchFamily="2" charset="-79"/>
              </a:rPr>
              <a:t>שנים רבות ישראל בשבילי </a:t>
            </a:r>
            <a:r>
              <a:rPr lang="he-IL" sz="1600" dirty="0" err="1">
                <a:latin typeface="Assistant SemiBold" panose="00000700000000000000" pitchFamily="2" charset="-79"/>
                <a:cs typeface="Assistant SemiBold" panose="00000700000000000000" pitchFamily="2" charset="-79"/>
              </a:rPr>
              <a:t>היתה</a:t>
            </a:r>
            <a:r>
              <a:rPr lang="he-IL" sz="1600" dirty="0">
                <a:latin typeface="Assistant SemiBold" panose="00000700000000000000" pitchFamily="2" charset="-79"/>
                <a:cs typeface="Assistant SemiBold" panose="00000700000000000000" pitchFamily="2" charset="-79"/>
              </a:rPr>
              <a:t> סיפור רחוק ולא נגיש. במרוץ החיים והעיסוק בגידול הילדים והפרנסה לא הספקתי להגיע לישראל. עד שיום אחד חברה הציעה לי להצטרף איתה למסע הנשים של תנועת מומנטום. מצאתי עצמי בשבוע יוצא דופן ובלתי נשכח בישראל, זה היה מסע רק של </a:t>
            </a:r>
            <a:r>
              <a:rPr lang="he-IL" sz="1600" dirty="0" err="1">
                <a:latin typeface="Assistant SemiBold" panose="00000700000000000000" pitchFamily="2" charset="-79"/>
                <a:cs typeface="Assistant SemiBold" panose="00000700000000000000" pitchFamily="2" charset="-79"/>
              </a:rPr>
              <a:t>אמהות</a:t>
            </a:r>
            <a:r>
              <a:rPr lang="he-IL" sz="1600" dirty="0">
                <a:latin typeface="Assistant SemiBold" panose="00000700000000000000" pitchFamily="2" charset="-79"/>
                <a:cs typeface="Assistant SemiBold" panose="00000700000000000000" pitchFamily="2" charset="-79"/>
              </a:rPr>
              <a:t> יהודיות, במהלכו הצטרפו אלינו גם </a:t>
            </a:r>
            <a:r>
              <a:rPr lang="he-IL" sz="1600" dirty="0" err="1">
                <a:latin typeface="Assistant SemiBold" panose="00000700000000000000" pitchFamily="2" charset="-79"/>
                <a:cs typeface="Assistant SemiBold" panose="00000700000000000000" pitchFamily="2" charset="-79"/>
              </a:rPr>
              <a:t>אמהות</a:t>
            </a:r>
            <a:r>
              <a:rPr lang="he-IL" sz="1600" dirty="0">
                <a:latin typeface="Assistant SemiBold" panose="00000700000000000000" pitchFamily="2" charset="-79"/>
                <a:cs typeface="Assistant SemiBold" panose="00000700000000000000" pitchFamily="2" charset="-79"/>
              </a:rPr>
              <a:t> ישראליות. הרגשתי תחושת חיבור שפשוט קשה לתאר, לזהות שלי, לסיפור היהודי שלי, לארץ ישראל ולאחיותיי – </a:t>
            </a:r>
            <a:r>
              <a:rPr lang="he-IL" sz="1600" dirty="0" err="1">
                <a:latin typeface="Assistant SemiBold" panose="00000700000000000000" pitchFamily="2" charset="-79"/>
                <a:cs typeface="Assistant SemiBold" panose="00000700000000000000" pitchFamily="2" charset="-79"/>
              </a:rPr>
              <a:t>האמהות</a:t>
            </a:r>
            <a:r>
              <a:rPr lang="he-IL" sz="1600" dirty="0">
                <a:latin typeface="Assistant SemiBold" panose="00000700000000000000" pitchFamily="2" charset="-79"/>
                <a:cs typeface="Assistant SemiBold" panose="00000700000000000000" pitchFamily="2" charset="-79"/>
              </a:rPr>
              <a:t> הישראליות שהצטרפו לאוטובוס שלנו. המסע הזה עדיין מהדהד בי עד היום.</a:t>
            </a:r>
          </a:p>
        </p:txBody>
      </p:sp>
      <p:sp>
        <p:nvSpPr>
          <p:cNvPr id="13" name="תיבת טקסט 12">
            <a:extLst>
              <a:ext uri="{FF2B5EF4-FFF2-40B4-BE49-F238E27FC236}">
                <a16:creationId xmlns:a16="http://schemas.microsoft.com/office/drawing/2014/main" id="{3B30C38C-2ED0-43FB-AAD2-5C921CD6F223}"/>
              </a:ext>
            </a:extLst>
          </p:cNvPr>
          <p:cNvSpPr txBox="1"/>
          <p:nvPr/>
        </p:nvSpPr>
        <p:spPr>
          <a:xfrm>
            <a:off x="3994150" y="2736949"/>
            <a:ext cx="8515349" cy="1077218"/>
          </a:xfrm>
          <a:prstGeom prst="rect">
            <a:avLst/>
          </a:prstGeom>
          <a:noFill/>
        </p:spPr>
        <p:txBody>
          <a:bodyPr wrap="square" rtlCol="1">
            <a:spAutoFit/>
          </a:bodyPr>
          <a:lstStyle/>
          <a:p>
            <a:pPr algn="just" rtl="1"/>
            <a:r>
              <a:rPr lang="he-IL" sz="1600" dirty="0">
                <a:solidFill>
                  <a:srgbClr val="0D446B"/>
                </a:solidFill>
                <a:latin typeface="Assistant ExtraBold" panose="00000900000000000000" pitchFamily="2" charset="-79"/>
                <a:cs typeface="Assistant ExtraBold" panose="00000900000000000000" pitchFamily="2" charset="-79"/>
              </a:rPr>
              <a:t>משהו שחשוב לי שתדעו עליי הוא... </a:t>
            </a:r>
            <a:r>
              <a:rPr lang="he-IL" sz="1600" dirty="0">
                <a:latin typeface="Assistant SemiBold" panose="00000700000000000000" pitchFamily="2" charset="-79"/>
                <a:cs typeface="Assistant SemiBold" panose="00000700000000000000" pitchFamily="2" charset="-79"/>
              </a:rPr>
              <a:t>סבא שלי נולד כאן בבוסטון והיה מאלו שהובילו את המאבק למען זכויות היהודים במרחב הציבורי. אני מתכוונת לאותה תקופה בהיסטוריה של ארה"ב, ממש לא לפני הרבה זמן, שבה יהודים עדיין לא יכלו להתקבל לכל אוניברסיטה שרצו, ולכל קאנטרי קלאב שרצו, וסבא שלי הוביל מאבקים רבים בתחום הזה, מה שבסופו של דבר הוביל להקמת ה-</a:t>
            </a:r>
            <a:r>
              <a:rPr lang="en-US" sz="1600" dirty="0">
                <a:latin typeface="Assistant SemiBold" panose="00000700000000000000" pitchFamily="2" charset="-79"/>
                <a:cs typeface="Assistant SemiBold" panose="00000700000000000000" pitchFamily="2" charset="-79"/>
              </a:rPr>
              <a:t>JCC</a:t>
            </a:r>
            <a:r>
              <a:rPr lang="he-IL" sz="1600" dirty="0">
                <a:latin typeface="Assistant SemiBold" panose="00000700000000000000" pitchFamily="2" charset="-79"/>
                <a:cs typeface="Assistant SemiBold" panose="00000700000000000000" pitchFamily="2" charset="-79"/>
              </a:rPr>
              <a:t> בבוסטון – </a:t>
            </a:r>
            <a:r>
              <a:rPr lang="en-US" sz="1600" dirty="0">
                <a:latin typeface="Assistant SemiBold" panose="00000700000000000000" pitchFamily="2" charset="-79"/>
                <a:cs typeface="Assistant SemiBold" panose="00000700000000000000" pitchFamily="2" charset="-79"/>
              </a:rPr>
              <a:t>Jewish Community Center</a:t>
            </a:r>
            <a:r>
              <a:rPr lang="he-IL" sz="1600" dirty="0">
                <a:latin typeface="Assistant SemiBold" panose="00000700000000000000" pitchFamily="2" charset="-79"/>
                <a:cs typeface="Assistant SemiBold" panose="00000700000000000000" pitchFamily="2" charset="-79"/>
              </a:rPr>
              <a:t>.</a:t>
            </a:r>
          </a:p>
        </p:txBody>
      </p:sp>
      <p:sp>
        <p:nvSpPr>
          <p:cNvPr id="18" name="תיבת טקסט 17">
            <a:extLst>
              <a:ext uri="{FF2B5EF4-FFF2-40B4-BE49-F238E27FC236}">
                <a16:creationId xmlns:a16="http://schemas.microsoft.com/office/drawing/2014/main" id="{2B1768D7-A283-4673-AD9B-0E069AB7B20B}"/>
              </a:ext>
            </a:extLst>
          </p:cNvPr>
          <p:cNvSpPr txBox="1"/>
          <p:nvPr/>
        </p:nvSpPr>
        <p:spPr>
          <a:xfrm>
            <a:off x="3994151" y="5821017"/>
            <a:ext cx="8515349" cy="1569660"/>
          </a:xfrm>
          <a:prstGeom prst="rect">
            <a:avLst/>
          </a:prstGeom>
          <a:noFill/>
        </p:spPr>
        <p:txBody>
          <a:bodyPr wrap="square" rtlCol="1">
            <a:spAutoFit/>
          </a:bodyPr>
          <a:lstStyle/>
          <a:p>
            <a:pPr algn="just" rtl="1"/>
            <a:r>
              <a:rPr lang="he-IL" sz="1600" dirty="0">
                <a:solidFill>
                  <a:srgbClr val="0D446B"/>
                </a:solidFill>
                <a:latin typeface="Assistant ExtraBold" panose="00000900000000000000" pitchFamily="2" charset="-79"/>
                <a:cs typeface="Assistant ExtraBold" panose="00000900000000000000" pitchFamily="2" charset="-79"/>
              </a:rPr>
              <a:t>מה עוד מתחשק לי לשתף אתכם על החיים שלי? </a:t>
            </a:r>
            <a:r>
              <a:rPr lang="he-IL" sz="1600" dirty="0">
                <a:latin typeface="Assistant SemiBold" panose="00000700000000000000" pitchFamily="2" charset="-79"/>
                <a:cs typeface="Assistant SemiBold" panose="00000700000000000000" pitchFamily="2" charset="-79"/>
              </a:rPr>
              <a:t>כאן בתמונה משמאל תוכלו לראות הצצה לפעילות התנדבות שאני ובעלי מעורבים בה. מדובר בעמותה שאוספת עודפי מזון ממסעדות בבוסטון, מרכזת אותם במטבח כשר, ואז מתנדבים מגיעים לשם על מנת להכין מעודפי המזון מנות מזון כשרות שמועברות לבית תמחוי יהודי.</a:t>
            </a:r>
          </a:p>
          <a:p>
            <a:pPr algn="just" rtl="1"/>
            <a:endParaRPr lang="he-IL" sz="1600" dirty="0">
              <a:latin typeface="Assistant SemiBold" panose="00000700000000000000" pitchFamily="2" charset="-79"/>
              <a:cs typeface="Assistant SemiBold" panose="00000700000000000000" pitchFamily="2" charset="-79"/>
            </a:endParaRPr>
          </a:p>
          <a:p>
            <a:pPr algn="just" rtl="1"/>
            <a:r>
              <a:rPr lang="he-IL" sz="1600" dirty="0">
                <a:latin typeface="Assistant SemiBold" panose="00000700000000000000" pitchFamily="2" charset="-79"/>
                <a:cs typeface="Assistant SemiBold" panose="00000700000000000000" pitchFamily="2" charset="-79"/>
              </a:rPr>
              <a:t>אני תומכת בפעילות זו גם באמצעות תרומות וגם באמצעות הגעה לשם עם חברים לפעילות הכנת האוכל. זו הדרך שלי לקדם את הערך היהודי החשוב - 'תיקון עולם'.</a:t>
            </a:r>
          </a:p>
        </p:txBody>
      </p:sp>
      <p:sp>
        <p:nvSpPr>
          <p:cNvPr id="20" name="תיבת טקסט 19">
            <a:extLst>
              <a:ext uri="{FF2B5EF4-FFF2-40B4-BE49-F238E27FC236}">
                <a16:creationId xmlns:a16="http://schemas.microsoft.com/office/drawing/2014/main" id="{E3346D9E-283D-43D0-8F71-EAFBCEB2EEF6}"/>
              </a:ext>
            </a:extLst>
          </p:cNvPr>
          <p:cNvSpPr txBox="1"/>
          <p:nvPr/>
        </p:nvSpPr>
        <p:spPr>
          <a:xfrm>
            <a:off x="3994150" y="7609273"/>
            <a:ext cx="8515349" cy="1815882"/>
          </a:xfrm>
          <a:prstGeom prst="rect">
            <a:avLst/>
          </a:prstGeom>
          <a:noFill/>
        </p:spPr>
        <p:txBody>
          <a:bodyPr wrap="square" rtlCol="1">
            <a:spAutoFit/>
          </a:bodyPr>
          <a:lstStyle/>
          <a:p>
            <a:pPr algn="just" rtl="1"/>
            <a:r>
              <a:rPr lang="he-IL" sz="1600" dirty="0">
                <a:solidFill>
                  <a:srgbClr val="0D446B"/>
                </a:solidFill>
                <a:latin typeface="Assistant ExtraBold" panose="00000900000000000000" pitchFamily="2" charset="-79"/>
                <a:cs typeface="Assistant ExtraBold" panose="00000900000000000000" pitchFamily="2" charset="-79"/>
              </a:rPr>
              <a:t>מה השתנה בעקבות ה-7 באוקטובר? </a:t>
            </a:r>
            <a:r>
              <a:rPr lang="he-IL" sz="1600" dirty="0">
                <a:latin typeface="Assistant SemiBold" panose="00000700000000000000" pitchFamily="2" charset="-79"/>
                <a:cs typeface="Assistant SemiBold" panose="00000700000000000000" pitchFamily="2" charset="-79"/>
              </a:rPr>
              <a:t>כאמא, אני מרגישה שילדיי הולכים ומתרחקים מישראל בעת הזו בשל מספר סיבות. קודם כל, עולים משם מראות קשים, מראות של מלחמה, שהופכים את החיבור לישראל למאתגר. שנית, אני רואה כיצד ילדיי נחשפים לתכנים פרו-פלסטינים רבים שמערערים את התדמית של ישראל בעיניהם. ברשת ישנם קולות רבים בעד ישראל אך התוכן האנטי-ישראלי גובר על הכל. אני מרגישה שיש לי חובה לספר לילדיי את הסיפור האמיתי על מה שקורה בישראל, ולהציג להם ישראל אחרת, כפי שאני ראיתי במסע המיוחד שלקחתי בו חלק. אני מרגישה שעליי לעשות עבודה טובה יותר בהכנה של ילדיי לקראת הגעתם </a:t>
            </a:r>
            <a:r>
              <a:rPr lang="he-IL" sz="1600" dirty="0" err="1">
                <a:latin typeface="Assistant SemiBold" panose="00000700000000000000" pitchFamily="2" charset="-79"/>
                <a:cs typeface="Assistant SemiBold" panose="00000700000000000000" pitchFamily="2" charset="-79"/>
              </a:rPr>
              <a:t>לקולג</a:t>
            </a:r>
            <a:r>
              <a:rPr lang="he-IL" sz="1600" dirty="0">
                <a:latin typeface="Assistant SemiBold" panose="00000700000000000000" pitchFamily="2" charset="-79"/>
                <a:cs typeface="Assistant SemiBold" panose="00000700000000000000" pitchFamily="2" charset="-79"/>
              </a:rPr>
              <a:t>', שם הביקורת על ישראל קשה ומורכבת.</a:t>
            </a:r>
          </a:p>
        </p:txBody>
      </p:sp>
      <p:sp>
        <p:nvSpPr>
          <p:cNvPr id="25" name="מלבן: פינות מעוגלות 24">
            <a:extLst>
              <a:ext uri="{FF2B5EF4-FFF2-40B4-BE49-F238E27FC236}">
                <a16:creationId xmlns:a16="http://schemas.microsoft.com/office/drawing/2014/main" id="{AE647631-8E2C-6AB8-7E97-C0BDC5348A4D}"/>
              </a:ext>
            </a:extLst>
          </p:cNvPr>
          <p:cNvSpPr/>
          <p:nvPr/>
        </p:nvSpPr>
        <p:spPr>
          <a:xfrm>
            <a:off x="350203" y="5912301"/>
            <a:ext cx="3330000" cy="914965"/>
          </a:xfrm>
          <a:prstGeom prst="roundRect">
            <a:avLst/>
          </a:prstGeom>
          <a:effectLst>
            <a:outerShdw blurRad="50800" dist="38100" dir="2700000" algn="tl" rotWithShape="0">
              <a:prstClr val="black">
                <a:alpha val="40000"/>
              </a:prstClr>
            </a:outerShdw>
          </a:effectLst>
          <a:scene3d>
            <a:camera prst="orthographicFront"/>
            <a:lightRig rig="threePt" dir="t"/>
          </a:scene3d>
          <a:sp3d>
            <a:bevelT/>
          </a:sp3d>
        </p:spPr>
        <p:style>
          <a:lnRef idx="2">
            <a:schemeClr val="dk1"/>
          </a:lnRef>
          <a:fillRef idx="1">
            <a:schemeClr val="lt1"/>
          </a:fillRef>
          <a:effectRef idx="0">
            <a:schemeClr val="dk1"/>
          </a:effectRef>
          <a:fontRef idx="minor">
            <a:schemeClr val="dk1"/>
          </a:fontRef>
        </p:style>
        <p:txBody>
          <a:bodyPr rtlCol="1" anchor="ctr"/>
          <a:lstStyle/>
          <a:p>
            <a:pPr algn="ctr" rtl="1"/>
            <a:r>
              <a:rPr lang="he-IL" sz="1200" dirty="0">
                <a:solidFill>
                  <a:schemeClr val="tx1"/>
                </a:solidFill>
                <a:latin typeface="Assistant SemiBold" panose="00000700000000000000" pitchFamily="2" charset="-79"/>
                <a:cs typeface="Assistant SemiBold" panose="00000700000000000000" pitchFamily="2" charset="-79"/>
              </a:rPr>
              <a:t>אני אוהבת להגיע ל-</a:t>
            </a:r>
            <a:r>
              <a:rPr lang="en-US" sz="1200" dirty="0">
                <a:solidFill>
                  <a:schemeClr val="tx1"/>
                </a:solidFill>
                <a:latin typeface="Assistant SemiBold" panose="00000700000000000000" pitchFamily="2" charset="-79"/>
                <a:cs typeface="Assistant SemiBold" panose="00000700000000000000" pitchFamily="2" charset="-79"/>
              </a:rPr>
              <a:t>JCC</a:t>
            </a:r>
            <a:r>
              <a:rPr lang="he-IL" sz="1200" dirty="0">
                <a:solidFill>
                  <a:schemeClr val="tx1"/>
                </a:solidFill>
                <a:latin typeface="Assistant SemiBold" panose="00000700000000000000" pitchFamily="2" charset="-79"/>
                <a:cs typeface="Assistant SemiBold" panose="00000700000000000000" pitchFamily="2" charset="-79"/>
              </a:rPr>
              <a:t> של בוסטון (המתנ"ס היהודי שלנו) שנבנה, היסטורית, בעקבות אי הקבלה של יהודים למועדוני קאנטרי קלאב בשנות ה-20 של המאה ה-20, ולכן היהודים הקימו לעצמם מוסדות שכאלה.</a:t>
            </a:r>
          </a:p>
        </p:txBody>
      </p:sp>
      <p:pic>
        <p:nvPicPr>
          <p:cNvPr id="1026" name="Picture 2" descr="No photo description available.">
            <a:extLst>
              <a:ext uri="{FF2B5EF4-FFF2-40B4-BE49-F238E27FC236}">
                <a16:creationId xmlns:a16="http://schemas.microsoft.com/office/drawing/2014/main" id="{1C391AE2-9AE0-06D9-5D34-C602A2441CB0}"/>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8254" t="12169" r="8036" b="5423"/>
          <a:stretch/>
        </p:blipFill>
        <p:spPr bwMode="auto">
          <a:xfrm>
            <a:off x="368894" y="966106"/>
            <a:ext cx="3330000" cy="279218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rgbClr val="FFFFFF"/>
                </a:solidFill>
              </a14:hiddenFill>
            </a:ext>
          </a:extLst>
        </p:spPr>
      </p:pic>
      <p:pic>
        <p:nvPicPr>
          <p:cNvPr id="1030" name="Picture 6" descr="JCC Greater Boston | Powered By GiveSmart">
            <a:extLst>
              <a:ext uri="{FF2B5EF4-FFF2-40B4-BE49-F238E27FC236}">
                <a16:creationId xmlns:a16="http://schemas.microsoft.com/office/drawing/2014/main" id="{D802DAA5-B15F-2390-E6A0-9B11A48AC2B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46405" y="4156053"/>
            <a:ext cx="571500" cy="867189"/>
          </a:xfrm>
          <a:prstGeom prst="rect">
            <a:avLst/>
          </a:prstGeom>
          <a:solidFill>
            <a:srgbClr val="000000">
              <a:shade val="95000"/>
            </a:srgbClr>
          </a:solidFill>
          <a:ln w="9525" cap="sq">
            <a:solidFill>
              <a:srgbClr val="000000"/>
            </a:solidFill>
            <a:miter lim="800000"/>
          </a:ln>
          <a:effectLst>
            <a:outerShdw blurRad="254000" dist="190500" dir="2700000" sy="90000" algn="bl" rotWithShape="0">
              <a:srgbClr val="000000">
                <a:alpha val="40000"/>
              </a:srgbClr>
            </a:outerShdw>
          </a:effectLst>
        </p:spPr>
      </p:pic>
      <p:pic>
        <p:nvPicPr>
          <p:cNvPr id="3" name="תמונה 2">
            <a:extLst>
              <a:ext uri="{FF2B5EF4-FFF2-40B4-BE49-F238E27FC236}">
                <a16:creationId xmlns:a16="http://schemas.microsoft.com/office/drawing/2014/main" id="{B723BE16-BF5C-EE1D-30B1-4D5C94F20799}"/>
              </a:ext>
            </a:extLst>
          </p:cNvPr>
          <p:cNvPicPr>
            <a:picLocks noChangeAspect="1"/>
          </p:cNvPicPr>
          <p:nvPr/>
        </p:nvPicPr>
        <p:blipFill rotWithShape="1">
          <a:blip r:embed="rId5"/>
          <a:srcRect l="18544" b="17052"/>
          <a:stretch/>
        </p:blipFill>
        <p:spPr>
          <a:xfrm>
            <a:off x="350203" y="7015710"/>
            <a:ext cx="3330000" cy="2115356"/>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5" name="Picture 2">
            <a:extLst>
              <a:ext uri="{FF2B5EF4-FFF2-40B4-BE49-F238E27FC236}">
                <a16:creationId xmlns:a16="http://schemas.microsoft.com/office/drawing/2014/main" id="{3464F1FF-0BB7-8394-C6A6-FD02D9E48C45}"/>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68352" y="144866"/>
            <a:ext cx="2820312" cy="540000"/>
          </a:xfrm>
          <a:prstGeom prst="rect">
            <a:avLst/>
          </a:prstGeom>
          <a:noFill/>
          <a:extLst>
            <a:ext uri="{909E8E84-426E-40DD-AFC4-6F175D3DCCD1}">
              <a14:hiddenFill xmlns:a14="http://schemas.microsoft.com/office/drawing/2010/main">
                <a:solidFill>
                  <a:srgbClr val="FFFFFF"/>
                </a:solidFill>
              </a14:hiddenFill>
            </a:ext>
          </a:extLst>
        </p:spPr>
      </p:pic>
      <p:sp>
        <p:nvSpPr>
          <p:cNvPr id="6" name="תיבת טקסט 5">
            <a:extLst>
              <a:ext uri="{FF2B5EF4-FFF2-40B4-BE49-F238E27FC236}">
                <a16:creationId xmlns:a16="http://schemas.microsoft.com/office/drawing/2014/main" id="{C8562247-3B57-B1D0-C5DB-685DC9D14E7A}"/>
              </a:ext>
            </a:extLst>
          </p:cNvPr>
          <p:cNvSpPr txBox="1"/>
          <p:nvPr/>
        </p:nvSpPr>
        <p:spPr>
          <a:xfrm>
            <a:off x="9918387" y="211239"/>
            <a:ext cx="2572356" cy="276999"/>
          </a:xfrm>
          <a:prstGeom prst="rect">
            <a:avLst/>
          </a:prstGeom>
          <a:noFill/>
        </p:spPr>
        <p:txBody>
          <a:bodyPr wrap="square" rtlCol="1">
            <a:spAutoFit/>
          </a:bodyPr>
          <a:lstStyle/>
          <a:p>
            <a:pPr algn="r" rtl="1"/>
            <a:r>
              <a:rPr lang="he-IL" sz="1200" dirty="0">
                <a:latin typeface="Assistant SemiBold" panose="00000700000000000000" pitchFamily="2" charset="-79"/>
                <a:cs typeface="Assistant SemiBold" panose="00000700000000000000" pitchFamily="2" charset="-79"/>
              </a:rPr>
              <a:t>שיחות עם דמויות מהתפוצות</a:t>
            </a:r>
          </a:p>
        </p:txBody>
      </p:sp>
      <p:sp>
        <p:nvSpPr>
          <p:cNvPr id="7" name="תיבת טקסט 6">
            <a:extLst>
              <a:ext uri="{FF2B5EF4-FFF2-40B4-BE49-F238E27FC236}">
                <a16:creationId xmlns:a16="http://schemas.microsoft.com/office/drawing/2014/main" id="{14E7B768-C491-12BB-006C-248BA1E6CD48}"/>
              </a:ext>
            </a:extLst>
          </p:cNvPr>
          <p:cNvSpPr txBox="1"/>
          <p:nvPr/>
        </p:nvSpPr>
        <p:spPr>
          <a:xfrm>
            <a:off x="85725" y="9249647"/>
            <a:ext cx="1445158" cy="276999"/>
          </a:xfrm>
          <a:prstGeom prst="rect">
            <a:avLst/>
          </a:prstGeom>
          <a:noFill/>
        </p:spPr>
        <p:txBody>
          <a:bodyPr wrap="square" rtlCol="1">
            <a:spAutoFit/>
          </a:bodyPr>
          <a:lstStyle/>
          <a:p>
            <a:pPr algn="ctr" rtl="1"/>
            <a:r>
              <a:rPr lang="he-IL" sz="1200" dirty="0">
                <a:latin typeface="Assistant SemiBold" panose="00000700000000000000" pitchFamily="2" charset="-79"/>
                <a:cs typeface="Assistant SemiBold" panose="00000700000000000000" pitchFamily="2" charset="-79"/>
              </a:rPr>
              <a:t>עודכן – אוגוסט 2024</a:t>
            </a:r>
          </a:p>
        </p:txBody>
      </p:sp>
    </p:spTree>
    <p:extLst>
      <p:ext uri="{BB962C8B-B14F-4D97-AF65-F5344CB8AC3E}">
        <p14:creationId xmlns:p14="http://schemas.microsoft.com/office/powerpoint/2010/main" val="4024812127"/>
      </p:ext>
    </p:extLst>
  </p:cSld>
  <p:clrMapOvr>
    <a:masterClrMapping/>
  </p:clrMapOvr>
</p:sld>
</file>

<file path=ppt/theme/theme1.xml><?xml version="1.0" encoding="utf-8"?>
<a:theme xmlns:a="http://schemas.openxmlformats.org/drawingml/2006/main" name="ערכת נושא של Office 2013 - 2022">
  <a:themeElements>
    <a:clrScheme name="ערכת נושא של Office 2013 - 2022">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ערכת נושא של Office 2013 - 2022">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ערכת נושא של Office 2013 - 2022">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2013 - 2022 Theme</Template>
  <TotalTime>205</TotalTime>
  <Words>531</Words>
  <Application>Microsoft Office PowerPoint</Application>
  <PresentationFormat>נייר A3 ‏(297x420 מ"מ)</PresentationFormat>
  <Paragraphs>11</Paragraphs>
  <Slides>1</Slides>
  <Notes>0</Notes>
  <HiddenSlides>0</HiddenSlides>
  <MMClips>0</MMClips>
  <ScaleCrop>false</ScaleCrop>
  <HeadingPairs>
    <vt:vector size="6" baseType="variant">
      <vt:variant>
        <vt:lpstr>גופנים בשימוש</vt:lpstr>
      </vt:variant>
      <vt:variant>
        <vt:i4>5</vt:i4>
      </vt:variant>
      <vt:variant>
        <vt:lpstr>ערכת נושא</vt:lpstr>
      </vt:variant>
      <vt:variant>
        <vt:i4>1</vt:i4>
      </vt:variant>
      <vt:variant>
        <vt:lpstr>כותרות שקופיות</vt:lpstr>
      </vt:variant>
      <vt:variant>
        <vt:i4>1</vt:i4>
      </vt:variant>
    </vt:vector>
  </HeadingPairs>
  <TitlesOfParts>
    <vt:vector size="7" baseType="lpstr">
      <vt:lpstr>Arial</vt:lpstr>
      <vt:lpstr>Assistant ExtraBold</vt:lpstr>
      <vt:lpstr>Assistant SemiBold</vt:lpstr>
      <vt:lpstr>Calibri</vt:lpstr>
      <vt:lpstr>Calibri Light</vt:lpstr>
      <vt:lpstr>ערכת נושא של Office 2013 - 2022</vt:lpstr>
      <vt:lpstr>מצגת של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מצגת של PowerPoint‏</dc:title>
  <dc:creator>Yoni Alon</dc:creator>
  <cp:lastModifiedBy>Yoni Alon</cp:lastModifiedBy>
  <cp:revision>18</cp:revision>
  <dcterms:created xsi:type="dcterms:W3CDTF">2022-02-17T17:36:34Z</dcterms:created>
  <dcterms:modified xsi:type="dcterms:W3CDTF">2024-09-01T18:06:18Z</dcterms:modified>
</cp:coreProperties>
</file>