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08" r:id="rId1"/>
  </p:sldMasterIdLst>
  <p:sldIdLst>
    <p:sldId id="256" r:id="rId2"/>
  </p:sldIdLst>
  <p:sldSz cx="12801600" cy="9601200" type="A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446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5005" autoAdjust="0"/>
    <p:restoredTop sz="94660"/>
  </p:normalViewPr>
  <p:slideViewPr>
    <p:cSldViewPr snapToGrid="0">
      <p:cViewPr varScale="1">
        <p:scale>
          <a:sx n="77" d="100"/>
          <a:sy n="77" d="100"/>
        </p:scale>
        <p:origin x="168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שקופית כותרת">
    <p:spTree>
      <p:nvGrpSpPr>
        <p:cNvPr id="1" name=""/>
        <p:cNvGrpSpPr/>
        <p:nvPr/>
      </p:nvGrpSpPr>
      <p:grpSpPr>
        <a:xfrm>
          <a:off x="0" y="0"/>
          <a:ext cx="0" cy="0"/>
          <a:chOff x="0" y="0"/>
          <a:chExt cx="0" cy="0"/>
        </a:xfrm>
      </p:grpSpPr>
      <p:sp>
        <p:nvSpPr>
          <p:cNvPr id="2" name="Title 1"/>
          <p:cNvSpPr>
            <a:spLocks noGrp="1"/>
          </p:cNvSpPr>
          <p:nvPr>
            <p:ph type="ctrTitle"/>
          </p:nvPr>
        </p:nvSpPr>
        <p:spPr>
          <a:xfrm>
            <a:off x="960120" y="1571308"/>
            <a:ext cx="10881360" cy="3342640"/>
          </a:xfrm>
        </p:spPr>
        <p:txBody>
          <a:bodyPr anchor="b"/>
          <a:lstStyle>
            <a:lvl1pPr algn="ctr">
              <a:defRPr sz="8400"/>
            </a:lvl1pPr>
          </a:lstStyle>
          <a:p>
            <a:r>
              <a:rPr lang="he-IL"/>
              <a:t>לחץ כדי לערוך סגנון כותרת של תבנית בסיס</a:t>
            </a:r>
            <a:endParaRPr lang="en-US" dirty="0"/>
          </a:p>
        </p:txBody>
      </p:sp>
      <p:sp>
        <p:nvSpPr>
          <p:cNvPr id="3" name="Subtitle 2"/>
          <p:cNvSpPr>
            <a:spLocks noGrp="1"/>
          </p:cNvSpPr>
          <p:nvPr>
            <p:ph type="subTitle" idx="1"/>
          </p:nvPr>
        </p:nvSpPr>
        <p:spPr>
          <a:xfrm>
            <a:off x="1600200" y="5042853"/>
            <a:ext cx="9601200" cy="2318067"/>
          </a:xfrm>
        </p:spPr>
        <p:txBody>
          <a:bodyPr/>
          <a:lstStyle>
            <a:lvl1pPr marL="0" indent="0" algn="ctr">
              <a:buNone/>
              <a:defRPr sz="3360"/>
            </a:lvl1pPr>
            <a:lvl2pPr marL="640080" indent="0" algn="ctr">
              <a:buNone/>
              <a:defRPr sz="2800"/>
            </a:lvl2pPr>
            <a:lvl3pPr marL="1280160" indent="0" algn="ctr">
              <a:buNone/>
              <a:defRPr sz="2520"/>
            </a:lvl3pPr>
            <a:lvl4pPr marL="1920240" indent="0" algn="ctr">
              <a:buNone/>
              <a:defRPr sz="2240"/>
            </a:lvl4pPr>
            <a:lvl5pPr marL="2560320" indent="0" algn="ctr">
              <a:buNone/>
              <a:defRPr sz="2240"/>
            </a:lvl5pPr>
            <a:lvl6pPr marL="3200400" indent="0" algn="ctr">
              <a:buNone/>
              <a:defRPr sz="2240"/>
            </a:lvl6pPr>
            <a:lvl7pPr marL="3840480" indent="0" algn="ctr">
              <a:buNone/>
              <a:defRPr sz="2240"/>
            </a:lvl7pPr>
            <a:lvl8pPr marL="4480560" indent="0" algn="ctr">
              <a:buNone/>
              <a:defRPr sz="2240"/>
            </a:lvl8pPr>
            <a:lvl9pPr marL="5120640" indent="0" algn="ctr">
              <a:buNone/>
              <a:defRPr sz="2240"/>
            </a:lvl9pPr>
          </a:lstStyle>
          <a:p>
            <a:r>
              <a:rPr lang="he-IL"/>
              <a:t>לחץ כדי לערוך סגנון כותרת משנה של תבנית בסיס</a:t>
            </a:r>
            <a:endParaRPr lang="en-US" dirty="0"/>
          </a:p>
        </p:txBody>
      </p:sp>
      <p:sp>
        <p:nvSpPr>
          <p:cNvPr id="4" name="Date Placeholder 3"/>
          <p:cNvSpPr>
            <a:spLocks noGrp="1"/>
          </p:cNvSpPr>
          <p:nvPr>
            <p:ph type="dt" sz="half" idx="10"/>
          </p:nvPr>
        </p:nvSpPr>
        <p:spPr/>
        <p:txBody>
          <a:bodyPr/>
          <a:lstStyle/>
          <a:p>
            <a:fld id="{DD74816E-C905-4C6B-9659-AB667A687EB9}" type="datetimeFigureOut">
              <a:rPr lang="he-IL" smtClean="0"/>
              <a:t>כ"ט/אב/תשפ"ד</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17989403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כותרת וטקסט אנכי">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e-IL"/>
              <a:t>לחץ כדי לערוך סגנון כותרת של תבנית בסיס</a:t>
            </a:r>
            <a:endParaRPr lang="en-US" dirty="0"/>
          </a:p>
        </p:txBody>
      </p:sp>
      <p:sp>
        <p:nvSpPr>
          <p:cNvPr id="3" name="Vertical Text Placeholder 2"/>
          <p:cNvSpPr>
            <a:spLocks noGrp="1"/>
          </p:cNvSpPr>
          <p:nvPr>
            <p:ph type="body" orient="vert" idx="1"/>
          </p:nvPr>
        </p:nvSpPr>
        <p:spPr/>
        <p:txBody>
          <a:bodyPr vert="eaVert"/>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Date Placeholder 3"/>
          <p:cNvSpPr>
            <a:spLocks noGrp="1"/>
          </p:cNvSpPr>
          <p:nvPr>
            <p:ph type="dt" sz="half" idx="10"/>
          </p:nvPr>
        </p:nvSpPr>
        <p:spPr/>
        <p:txBody>
          <a:bodyPr/>
          <a:lstStyle/>
          <a:p>
            <a:fld id="{DD74816E-C905-4C6B-9659-AB667A687EB9}" type="datetimeFigureOut">
              <a:rPr lang="he-IL" smtClean="0"/>
              <a:t>כ"ט/אב/תשפ"ד</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33878422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כותרת אנכית וטקסט">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61146" y="511175"/>
            <a:ext cx="2760345" cy="8136573"/>
          </a:xfrm>
        </p:spPr>
        <p:txBody>
          <a:bodyPr vert="eaVert"/>
          <a:lstStyle/>
          <a:p>
            <a:r>
              <a:rPr lang="he-IL"/>
              <a:t>לחץ כדי לערוך סגנון כותרת של תבנית בסיס</a:t>
            </a:r>
            <a:endParaRPr lang="en-US" dirty="0"/>
          </a:p>
        </p:txBody>
      </p:sp>
      <p:sp>
        <p:nvSpPr>
          <p:cNvPr id="3" name="Vertical Text Placeholder 2"/>
          <p:cNvSpPr>
            <a:spLocks noGrp="1"/>
          </p:cNvSpPr>
          <p:nvPr>
            <p:ph type="body" orient="vert" idx="1"/>
          </p:nvPr>
        </p:nvSpPr>
        <p:spPr>
          <a:xfrm>
            <a:off x="880111" y="511175"/>
            <a:ext cx="8121015" cy="8136573"/>
          </a:xfrm>
        </p:spPr>
        <p:txBody>
          <a:bodyPr vert="eaVert"/>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Date Placeholder 3"/>
          <p:cNvSpPr>
            <a:spLocks noGrp="1"/>
          </p:cNvSpPr>
          <p:nvPr>
            <p:ph type="dt" sz="half" idx="10"/>
          </p:nvPr>
        </p:nvSpPr>
        <p:spPr/>
        <p:txBody>
          <a:bodyPr/>
          <a:lstStyle/>
          <a:p>
            <a:fld id="{DD74816E-C905-4C6B-9659-AB667A687EB9}" type="datetimeFigureOut">
              <a:rPr lang="he-IL" smtClean="0"/>
              <a:t>כ"ט/אב/תשפ"ד</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1868180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כותרת ותוכן">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e-IL"/>
              <a:t>לחץ כדי לערוך סגנון כותרת של תבנית בסיס</a:t>
            </a:r>
            <a:endParaRPr lang="en-US" dirty="0"/>
          </a:p>
        </p:txBody>
      </p:sp>
      <p:sp>
        <p:nvSpPr>
          <p:cNvPr id="3" name="Content Placeholder 2"/>
          <p:cNvSpPr>
            <a:spLocks noGrp="1"/>
          </p:cNvSpPr>
          <p:nvPr>
            <p:ph idx="1"/>
          </p:nvPr>
        </p:nvSpPr>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Date Placeholder 3"/>
          <p:cNvSpPr>
            <a:spLocks noGrp="1"/>
          </p:cNvSpPr>
          <p:nvPr>
            <p:ph type="dt" sz="half" idx="10"/>
          </p:nvPr>
        </p:nvSpPr>
        <p:spPr/>
        <p:txBody>
          <a:bodyPr/>
          <a:lstStyle/>
          <a:p>
            <a:fld id="{DD74816E-C905-4C6B-9659-AB667A687EB9}" type="datetimeFigureOut">
              <a:rPr lang="he-IL" smtClean="0"/>
              <a:t>כ"ט/אב/תשפ"ד</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42262990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כותרת מקטע עליונה">
    <p:spTree>
      <p:nvGrpSpPr>
        <p:cNvPr id="1" name=""/>
        <p:cNvGrpSpPr/>
        <p:nvPr/>
      </p:nvGrpSpPr>
      <p:grpSpPr>
        <a:xfrm>
          <a:off x="0" y="0"/>
          <a:ext cx="0" cy="0"/>
          <a:chOff x="0" y="0"/>
          <a:chExt cx="0" cy="0"/>
        </a:xfrm>
      </p:grpSpPr>
      <p:sp>
        <p:nvSpPr>
          <p:cNvPr id="2" name="Title 1"/>
          <p:cNvSpPr>
            <a:spLocks noGrp="1"/>
          </p:cNvSpPr>
          <p:nvPr>
            <p:ph type="title"/>
          </p:nvPr>
        </p:nvSpPr>
        <p:spPr>
          <a:xfrm>
            <a:off x="873443" y="2393635"/>
            <a:ext cx="11041380" cy="3993832"/>
          </a:xfrm>
        </p:spPr>
        <p:txBody>
          <a:bodyPr anchor="b"/>
          <a:lstStyle>
            <a:lvl1pPr>
              <a:defRPr sz="8400"/>
            </a:lvl1pPr>
          </a:lstStyle>
          <a:p>
            <a:r>
              <a:rPr lang="he-IL"/>
              <a:t>לחץ כדי לערוך סגנון כותרת של תבנית בסיס</a:t>
            </a:r>
            <a:endParaRPr lang="en-US" dirty="0"/>
          </a:p>
        </p:txBody>
      </p:sp>
      <p:sp>
        <p:nvSpPr>
          <p:cNvPr id="3" name="Text Placeholder 2"/>
          <p:cNvSpPr>
            <a:spLocks noGrp="1"/>
          </p:cNvSpPr>
          <p:nvPr>
            <p:ph type="body" idx="1"/>
          </p:nvPr>
        </p:nvSpPr>
        <p:spPr>
          <a:xfrm>
            <a:off x="873443" y="6425250"/>
            <a:ext cx="11041380" cy="2100262"/>
          </a:xfrm>
        </p:spPr>
        <p:txBody>
          <a:bodyPr/>
          <a:lstStyle>
            <a:lvl1pPr marL="0" indent="0">
              <a:buNone/>
              <a:defRPr sz="3360">
                <a:solidFill>
                  <a:schemeClr val="tx1"/>
                </a:solidFill>
              </a:defRPr>
            </a:lvl1pPr>
            <a:lvl2pPr marL="640080" indent="0">
              <a:buNone/>
              <a:defRPr sz="2800">
                <a:solidFill>
                  <a:schemeClr val="tx1">
                    <a:tint val="75000"/>
                  </a:schemeClr>
                </a:solidFill>
              </a:defRPr>
            </a:lvl2pPr>
            <a:lvl3pPr marL="1280160" indent="0">
              <a:buNone/>
              <a:defRPr sz="2520">
                <a:solidFill>
                  <a:schemeClr val="tx1">
                    <a:tint val="75000"/>
                  </a:schemeClr>
                </a:solidFill>
              </a:defRPr>
            </a:lvl3pPr>
            <a:lvl4pPr marL="1920240" indent="0">
              <a:buNone/>
              <a:defRPr sz="2240">
                <a:solidFill>
                  <a:schemeClr val="tx1">
                    <a:tint val="75000"/>
                  </a:schemeClr>
                </a:solidFill>
              </a:defRPr>
            </a:lvl4pPr>
            <a:lvl5pPr marL="2560320" indent="0">
              <a:buNone/>
              <a:defRPr sz="2240">
                <a:solidFill>
                  <a:schemeClr val="tx1">
                    <a:tint val="75000"/>
                  </a:schemeClr>
                </a:solidFill>
              </a:defRPr>
            </a:lvl5pPr>
            <a:lvl6pPr marL="3200400" indent="0">
              <a:buNone/>
              <a:defRPr sz="2240">
                <a:solidFill>
                  <a:schemeClr val="tx1">
                    <a:tint val="75000"/>
                  </a:schemeClr>
                </a:solidFill>
              </a:defRPr>
            </a:lvl6pPr>
            <a:lvl7pPr marL="3840480" indent="0">
              <a:buNone/>
              <a:defRPr sz="2240">
                <a:solidFill>
                  <a:schemeClr val="tx1">
                    <a:tint val="75000"/>
                  </a:schemeClr>
                </a:solidFill>
              </a:defRPr>
            </a:lvl7pPr>
            <a:lvl8pPr marL="4480560" indent="0">
              <a:buNone/>
              <a:defRPr sz="2240">
                <a:solidFill>
                  <a:schemeClr val="tx1">
                    <a:tint val="75000"/>
                  </a:schemeClr>
                </a:solidFill>
              </a:defRPr>
            </a:lvl8pPr>
            <a:lvl9pPr marL="5120640" indent="0">
              <a:buNone/>
              <a:defRPr sz="2240">
                <a:solidFill>
                  <a:schemeClr val="tx1">
                    <a:tint val="75000"/>
                  </a:schemeClr>
                </a:solidFill>
              </a:defRPr>
            </a:lvl9pPr>
          </a:lstStyle>
          <a:p>
            <a:pPr lvl="0"/>
            <a:r>
              <a:rPr lang="he-IL"/>
              <a:t>לחץ כדי לערוך סגנונות טקסט של תבנית בסיס</a:t>
            </a:r>
          </a:p>
        </p:txBody>
      </p:sp>
      <p:sp>
        <p:nvSpPr>
          <p:cNvPr id="4" name="Date Placeholder 3"/>
          <p:cNvSpPr>
            <a:spLocks noGrp="1"/>
          </p:cNvSpPr>
          <p:nvPr>
            <p:ph type="dt" sz="half" idx="10"/>
          </p:nvPr>
        </p:nvSpPr>
        <p:spPr/>
        <p:txBody>
          <a:bodyPr/>
          <a:lstStyle/>
          <a:p>
            <a:fld id="{DD74816E-C905-4C6B-9659-AB667A687EB9}" type="datetimeFigureOut">
              <a:rPr lang="he-IL" smtClean="0"/>
              <a:t>כ"ט/אב/תשפ"ד</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370704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שני תכנים">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e-IL"/>
              <a:t>לחץ כדי לערוך סגנון כותרת של תבנית בסיס</a:t>
            </a:r>
            <a:endParaRPr lang="en-US" dirty="0"/>
          </a:p>
        </p:txBody>
      </p:sp>
      <p:sp>
        <p:nvSpPr>
          <p:cNvPr id="3" name="Content Placeholder 2"/>
          <p:cNvSpPr>
            <a:spLocks noGrp="1"/>
          </p:cNvSpPr>
          <p:nvPr>
            <p:ph sz="half" idx="1"/>
          </p:nvPr>
        </p:nvSpPr>
        <p:spPr>
          <a:xfrm>
            <a:off x="880110" y="2555875"/>
            <a:ext cx="5440680" cy="6091873"/>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Content Placeholder 3"/>
          <p:cNvSpPr>
            <a:spLocks noGrp="1"/>
          </p:cNvSpPr>
          <p:nvPr>
            <p:ph sz="half" idx="2"/>
          </p:nvPr>
        </p:nvSpPr>
        <p:spPr>
          <a:xfrm>
            <a:off x="6480810" y="2555875"/>
            <a:ext cx="5440680" cy="6091873"/>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5" name="Date Placeholder 4"/>
          <p:cNvSpPr>
            <a:spLocks noGrp="1"/>
          </p:cNvSpPr>
          <p:nvPr>
            <p:ph type="dt" sz="half" idx="10"/>
          </p:nvPr>
        </p:nvSpPr>
        <p:spPr/>
        <p:txBody>
          <a:bodyPr/>
          <a:lstStyle/>
          <a:p>
            <a:fld id="{DD74816E-C905-4C6B-9659-AB667A687EB9}" type="datetimeFigureOut">
              <a:rPr lang="he-IL" smtClean="0"/>
              <a:t>כ"ט/אב/תשפ"ד</a:t>
            </a:fld>
            <a:endParaRPr lang="he-IL"/>
          </a:p>
        </p:txBody>
      </p:sp>
      <p:sp>
        <p:nvSpPr>
          <p:cNvPr id="6" name="Footer Placeholder 5"/>
          <p:cNvSpPr>
            <a:spLocks noGrp="1"/>
          </p:cNvSpPr>
          <p:nvPr>
            <p:ph type="ftr" sz="quarter" idx="11"/>
          </p:nvPr>
        </p:nvSpPr>
        <p:spPr/>
        <p:txBody>
          <a:bodyPr/>
          <a:lstStyle/>
          <a:p>
            <a:endParaRPr lang="he-IL"/>
          </a:p>
        </p:txBody>
      </p:sp>
      <p:sp>
        <p:nvSpPr>
          <p:cNvPr id="7" name="Slide Number Placeholder 6"/>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23469322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השוואה">
    <p:spTree>
      <p:nvGrpSpPr>
        <p:cNvPr id="1" name=""/>
        <p:cNvGrpSpPr/>
        <p:nvPr/>
      </p:nvGrpSpPr>
      <p:grpSpPr>
        <a:xfrm>
          <a:off x="0" y="0"/>
          <a:ext cx="0" cy="0"/>
          <a:chOff x="0" y="0"/>
          <a:chExt cx="0" cy="0"/>
        </a:xfrm>
      </p:grpSpPr>
      <p:sp>
        <p:nvSpPr>
          <p:cNvPr id="2" name="Title 1"/>
          <p:cNvSpPr>
            <a:spLocks noGrp="1"/>
          </p:cNvSpPr>
          <p:nvPr>
            <p:ph type="title"/>
          </p:nvPr>
        </p:nvSpPr>
        <p:spPr>
          <a:xfrm>
            <a:off x="881777" y="511177"/>
            <a:ext cx="11041380" cy="1855788"/>
          </a:xfrm>
        </p:spPr>
        <p:txBody>
          <a:bodyPr/>
          <a:lstStyle/>
          <a:p>
            <a:r>
              <a:rPr lang="he-IL"/>
              <a:t>לחץ כדי לערוך סגנון כותרת של תבנית בסיס</a:t>
            </a:r>
            <a:endParaRPr lang="en-US" dirty="0"/>
          </a:p>
        </p:txBody>
      </p:sp>
      <p:sp>
        <p:nvSpPr>
          <p:cNvPr id="3" name="Text Placeholder 2"/>
          <p:cNvSpPr>
            <a:spLocks noGrp="1"/>
          </p:cNvSpPr>
          <p:nvPr>
            <p:ph type="body" idx="1"/>
          </p:nvPr>
        </p:nvSpPr>
        <p:spPr>
          <a:xfrm>
            <a:off x="881779" y="2353628"/>
            <a:ext cx="5415676" cy="1153477"/>
          </a:xfrm>
        </p:spPr>
        <p:txBody>
          <a:bodyPr anchor="b"/>
          <a:lstStyle>
            <a:lvl1pPr marL="0" indent="0">
              <a:buNone/>
              <a:defRPr sz="3360" b="1"/>
            </a:lvl1pPr>
            <a:lvl2pPr marL="640080" indent="0">
              <a:buNone/>
              <a:defRPr sz="2800" b="1"/>
            </a:lvl2pPr>
            <a:lvl3pPr marL="1280160" indent="0">
              <a:buNone/>
              <a:defRPr sz="2520" b="1"/>
            </a:lvl3pPr>
            <a:lvl4pPr marL="1920240" indent="0">
              <a:buNone/>
              <a:defRPr sz="2240" b="1"/>
            </a:lvl4pPr>
            <a:lvl5pPr marL="2560320" indent="0">
              <a:buNone/>
              <a:defRPr sz="2240" b="1"/>
            </a:lvl5pPr>
            <a:lvl6pPr marL="3200400" indent="0">
              <a:buNone/>
              <a:defRPr sz="2240" b="1"/>
            </a:lvl6pPr>
            <a:lvl7pPr marL="3840480" indent="0">
              <a:buNone/>
              <a:defRPr sz="2240" b="1"/>
            </a:lvl7pPr>
            <a:lvl8pPr marL="4480560" indent="0">
              <a:buNone/>
              <a:defRPr sz="2240" b="1"/>
            </a:lvl8pPr>
            <a:lvl9pPr marL="5120640" indent="0">
              <a:buNone/>
              <a:defRPr sz="2240" b="1"/>
            </a:lvl9pPr>
          </a:lstStyle>
          <a:p>
            <a:pPr lvl="0"/>
            <a:r>
              <a:rPr lang="he-IL"/>
              <a:t>לחץ כדי לערוך סגנונות טקסט של תבנית בסיס</a:t>
            </a:r>
          </a:p>
        </p:txBody>
      </p:sp>
      <p:sp>
        <p:nvSpPr>
          <p:cNvPr id="4" name="Content Placeholder 3"/>
          <p:cNvSpPr>
            <a:spLocks noGrp="1"/>
          </p:cNvSpPr>
          <p:nvPr>
            <p:ph sz="half" idx="2"/>
          </p:nvPr>
        </p:nvSpPr>
        <p:spPr>
          <a:xfrm>
            <a:off x="881779" y="3507105"/>
            <a:ext cx="5415676" cy="5158423"/>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5" name="Text Placeholder 4"/>
          <p:cNvSpPr>
            <a:spLocks noGrp="1"/>
          </p:cNvSpPr>
          <p:nvPr>
            <p:ph type="body" sz="quarter" idx="3"/>
          </p:nvPr>
        </p:nvSpPr>
        <p:spPr>
          <a:xfrm>
            <a:off x="6480811" y="2353628"/>
            <a:ext cx="5442347" cy="1153477"/>
          </a:xfrm>
        </p:spPr>
        <p:txBody>
          <a:bodyPr anchor="b"/>
          <a:lstStyle>
            <a:lvl1pPr marL="0" indent="0">
              <a:buNone/>
              <a:defRPr sz="3360" b="1"/>
            </a:lvl1pPr>
            <a:lvl2pPr marL="640080" indent="0">
              <a:buNone/>
              <a:defRPr sz="2800" b="1"/>
            </a:lvl2pPr>
            <a:lvl3pPr marL="1280160" indent="0">
              <a:buNone/>
              <a:defRPr sz="2520" b="1"/>
            </a:lvl3pPr>
            <a:lvl4pPr marL="1920240" indent="0">
              <a:buNone/>
              <a:defRPr sz="2240" b="1"/>
            </a:lvl4pPr>
            <a:lvl5pPr marL="2560320" indent="0">
              <a:buNone/>
              <a:defRPr sz="2240" b="1"/>
            </a:lvl5pPr>
            <a:lvl6pPr marL="3200400" indent="0">
              <a:buNone/>
              <a:defRPr sz="2240" b="1"/>
            </a:lvl6pPr>
            <a:lvl7pPr marL="3840480" indent="0">
              <a:buNone/>
              <a:defRPr sz="2240" b="1"/>
            </a:lvl7pPr>
            <a:lvl8pPr marL="4480560" indent="0">
              <a:buNone/>
              <a:defRPr sz="2240" b="1"/>
            </a:lvl8pPr>
            <a:lvl9pPr marL="5120640" indent="0">
              <a:buNone/>
              <a:defRPr sz="2240" b="1"/>
            </a:lvl9pPr>
          </a:lstStyle>
          <a:p>
            <a:pPr lvl="0"/>
            <a:r>
              <a:rPr lang="he-IL"/>
              <a:t>לחץ כדי לערוך סגנונות טקסט של תבנית בסיס</a:t>
            </a:r>
          </a:p>
        </p:txBody>
      </p:sp>
      <p:sp>
        <p:nvSpPr>
          <p:cNvPr id="6" name="Content Placeholder 5"/>
          <p:cNvSpPr>
            <a:spLocks noGrp="1"/>
          </p:cNvSpPr>
          <p:nvPr>
            <p:ph sz="quarter" idx="4"/>
          </p:nvPr>
        </p:nvSpPr>
        <p:spPr>
          <a:xfrm>
            <a:off x="6480811" y="3507105"/>
            <a:ext cx="5442347" cy="5158423"/>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7" name="Date Placeholder 6"/>
          <p:cNvSpPr>
            <a:spLocks noGrp="1"/>
          </p:cNvSpPr>
          <p:nvPr>
            <p:ph type="dt" sz="half" idx="10"/>
          </p:nvPr>
        </p:nvSpPr>
        <p:spPr/>
        <p:txBody>
          <a:bodyPr/>
          <a:lstStyle/>
          <a:p>
            <a:fld id="{DD74816E-C905-4C6B-9659-AB667A687EB9}" type="datetimeFigureOut">
              <a:rPr lang="he-IL" smtClean="0"/>
              <a:t>כ"ט/אב/תשפ"ד</a:t>
            </a:fld>
            <a:endParaRPr lang="he-IL"/>
          </a:p>
        </p:txBody>
      </p:sp>
      <p:sp>
        <p:nvSpPr>
          <p:cNvPr id="8" name="Footer Placeholder 7"/>
          <p:cNvSpPr>
            <a:spLocks noGrp="1"/>
          </p:cNvSpPr>
          <p:nvPr>
            <p:ph type="ftr" sz="quarter" idx="11"/>
          </p:nvPr>
        </p:nvSpPr>
        <p:spPr/>
        <p:txBody>
          <a:bodyPr/>
          <a:lstStyle/>
          <a:p>
            <a:endParaRPr lang="he-IL"/>
          </a:p>
        </p:txBody>
      </p:sp>
      <p:sp>
        <p:nvSpPr>
          <p:cNvPr id="9" name="Slide Number Placeholder 8"/>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38975776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כותרת בלבד">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e-IL"/>
              <a:t>לחץ כדי לערוך סגנון כותרת של תבנית בסיס</a:t>
            </a:r>
            <a:endParaRPr lang="en-US" dirty="0"/>
          </a:p>
        </p:txBody>
      </p:sp>
      <p:sp>
        <p:nvSpPr>
          <p:cNvPr id="3" name="Date Placeholder 2"/>
          <p:cNvSpPr>
            <a:spLocks noGrp="1"/>
          </p:cNvSpPr>
          <p:nvPr>
            <p:ph type="dt" sz="half" idx="10"/>
          </p:nvPr>
        </p:nvSpPr>
        <p:spPr/>
        <p:txBody>
          <a:bodyPr/>
          <a:lstStyle/>
          <a:p>
            <a:fld id="{DD74816E-C905-4C6B-9659-AB667A687EB9}" type="datetimeFigureOut">
              <a:rPr lang="he-IL" smtClean="0"/>
              <a:t>כ"ט/אב/תשפ"ד</a:t>
            </a:fld>
            <a:endParaRPr lang="he-IL"/>
          </a:p>
        </p:txBody>
      </p:sp>
      <p:sp>
        <p:nvSpPr>
          <p:cNvPr id="4" name="Footer Placeholder 3"/>
          <p:cNvSpPr>
            <a:spLocks noGrp="1"/>
          </p:cNvSpPr>
          <p:nvPr>
            <p:ph type="ftr" sz="quarter" idx="11"/>
          </p:nvPr>
        </p:nvSpPr>
        <p:spPr/>
        <p:txBody>
          <a:bodyPr/>
          <a:lstStyle/>
          <a:p>
            <a:endParaRPr lang="he-IL"/>
          </a:p>
        </p:txBody>
      </p:sp>
      <p:sp>
        <p:nvSpPr>
          <p:cNvPr id="5" name="Slide Number Placeholder 4"/>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40445996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ריק">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74816E-C905-4C6B-9659-AB667A687EB9}" type="datetimeFigureOut">
              <a:rPr lang="he-IL" smtClean="0"/>
              <a:t>כ"ט/אב/תשפ"ד</a:t>
            </a:fld>
            <a:endParaRPr lang="he-IL"/>
          </a:p>
        </p:txBody>
      </p:sp>
      <p:sp>
        <p:nvSpPr>
          <p:cNvPr id="3" name="Footer Placeholder 2"/>
          <p:cNvSpPr>
            <a:spLocks noGrp="1"/>
          </p:cNvSpPr>
          <p:nvPr>
            <p:ph type="ftr" sz="quarter" idx="11"/>
          </p:nvPr>
        </p:nvSpPr>
        <p:spPr/>
        <p:txBody>
          <a:bodyPr/>
          <a:lstStyle/>
          <a:p>
            <a:endParaRPr lang="he-IL"/>
          </a:p>
        </p:txBody>
      </p:sp>
      <p:sp>
        <p:nvSpPr>
          <p:cNvPr id="4" name="Slide Number Placeholder 3"/>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40084390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תוכן עם כיתוב">
    <p:spTree>
      <p:nvGrpSpPr>
        <p:cNvPr id="1" name=""/>
        <p:cNvGrpSpPr/>
        <p:nvPr/>
      </p:nvGrpSpPr>
      <p:grpSpPr>
        <a:xfrm>
          <a:off x="0" y="0"/>
          <a:ext cx="0" cy="0"/>
          <a:chOff x="0" y="0"/>
          <a:chExt cx="0" cy="0"/>
        </a:xfrm>
      </p:grpSpPr>
      <p:sp>
        <p:nvSpPr>
          <p:cNvPr id="2" name="Title 1"/>
          <p:cNvSpPr>
            <a:spLocks noGrp="1"/>
          </p:cNvSpPr>
          <p:nvPr>
            <p:ph type="title"/>
          </p:nvPr>
        </p:nvSpPr>
        <p:spPr>
          <a:xfrm>
            <a:off x="881778" y="640080"/>
            <a:ext cx="4128849" cy="2240280"/>
          </a:xfrm>
        </p:spPr>
        <p:txBody>
          <a:bodyPr anchor="b"/>
          <a:lstStyle>
            <a:lvl1pPr>
              <a:defRPr sz="4480"/>
            </a:lvl1pPr>
          </a:lstStyle>
          <a:p>
            <a:r>
              <a:rPr lang="he-IL"/>
              <a:t>לחץ כדי לערוך סגנון כותרת של תבנית בסיס</a:t>
            </a:r>
            <a:endParaRPr lang="en-US" dirty="0"/>
          </a:p>
        </p:txBody>
      </p:sp>
      <p:sp>
        <p:nvSpPr>
          <p:cNvPr id="3" name="Content Placeholder 2"/>
          <p:cNvSpPr>
            <a:spLocks noGrp="1"/>
          </p:cNvSpPr>
          <p:nvPr>
            <p:ph idx="1"/>
          </p:nvPr>
        </p:nvSpPr>
        <p:spPr>
          <a:xfrm>
            <a:off x="5442347" y="1382397"/>
            <a:ext cx="6480810" cy="6823075"/>
          </a:xfrm>
        </p:spPr>
        <p:txBody>
          <a:bodyPr/>
          <a:lstStyle>
            <a:lvl1pPr>
              <a:defRPr sz="4480"/>
            </a:lvl1pPr>
            <a:lvl2pPr>
              <a:defRPr sz="3920"/>
            </a:lvl2pPr>
            <a:lvl3pPr>
              <a:defRPr sz="3360"/>
            </a:lvl3pPr>
            <a:lvl4pPr>
              <a:defRPr sz="2800"/>
            </a:lvl4pPr>
            <a:lvl5pPr>
              <a:defRPr sz="2800"/>
            </a:lvl5pPr>
            <a:lvl6pPr>
              <a:defRPr sz="2800"/>
            </a:lvl6pPr>
            <a:lvl7pPr>
              <a:defRPr sz="2800"/>
            </a:lvl7pPr>
            <a:lvl8pPr>
              <a:defRPr sz="2800"/>
            </a:lvl8pPr>
            <a:lvl9pPr>
              <a:defRPr sz="2800"/>
            </a:lvl9p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Text Placeholder 3"/>
          <p:cNvSpPr>
            <a:spLocks noGrp="1"/>
          </p:cNvSpPr>
          <p:nvPr>
            <p:ph type="body" sz="half" idx="2"/>
          </p:nvPr>
        </p:nvSpPr>
        <p:spPr>
          <a:xfrm>
            <a:off x="881778" y="2880360"/>
            <a:ext cx="4128849" cy="5336223"/>
          </a:xfrm>
        </p:spPr>
        <p:txBody>
          <a:bodyPr/>
          <a:lstStyle>
            <a:lvl1pPr marL="0" indent="0">
              <a:buNone/>
              <a:defRPr sz="2240"/>
            </a:lvl1pPr>
            <a:lvl2pPr marL="640080" indent="0">
              <a:buNone/>
              <a:defRPr sz="1960"/>
            </a:lvl2pPr>
            <a:lvl3pPr marL="1280160" indent="0">
              <a:buNone/>
              <a:defRPr sz="1680"/>
            </a:lvl3pPr>
            <a:lvl4pPr marL="1920240" indent="0">
              <a:buNone/>
              <a:defRPr sz="1400"/>
            </a:lvl4pPr>
            <a:lvl5pPr marL="2560320" indent="0">
              <a:buNone/>
              <a:defRPr sz="1400"/>
            </a:lvl5pPr>
            <a:lvl6pPr marL="3200400" indent="0">
              <a:buNone/>
              <a:defRPr sz="1400"/>
            </a:lvl6pPr>
            <a:lvl7pPr marL="3840480" indent="0">
              <a:buNone/>
              <a:defRPr sz="1400"/>
            </a:lvl7pPr>
            <a:lvl8pPr marL="4480560" indent="0">
              <a:buNone/>
              <a:defRPr sz="1400"/>
            </a:lvl8pPr>
            <a:lvl9pPr marL="5120640" indent="0">
              <a:buNone/>
              <a:defRPr sz="1400"/>
            </a:lvl9pPr>
          </a:lstStyle>
          <a:p>
            <a:pPr lvl="0"/>
            <a:r>
              <a:rPr lang="he-IL"/>
              <a:t>לחץ כדי לערוך סגנונות טקסט של תבנית בסיס</a:t>
            </a:r>
          </a:p>
        </p:txBody>
      </p:sp>
      <p:sp>
        <p:nvSpPr>
          <p:cNvPr id="5" name="Date Placeholder 4"/>
          <p:cNvSpPr>
            <a:spLocks noGrp="1"/>
          </p:cNvSpPr>
          <p:nvPr>
            <p:ph type="dt" sz="half" idx="10"/>
          </p:nvPr>
        </p:nvSpPr>
        <p:spPr/>
        <p:txBody>
          <a:bodyPr/>
          <a:lstStyle/>
          <a:p>
            <a:fld id="{DD74816E-C905-4C6B-9659-AB667A687EB9}" type="datetimeFigureOut">
              <a:rPr lang="he-IL" smtClean="0"/>
              <a:t>כ"ט/אב/תשפ"ד</a:t>
            </a:fld>
            <a:endParaRPr lang="he-IL"/>
          </a:p>
        </p:txBody>
      </p:sp>
      <p:sp>
        <p:nvSpPr>
          <p:cNvPr id="6" name="Footer Placeholder 5"/>
          <p:cNvSpPr>
            <a:spLocks noGrp="1"/>
          </p:cNvSpPr>
          <p:nvPr>
            <p:ph type="ftr" sz="quarter" idx="11"/>
          </p:nvPr>
        </p:nvSpPr>
        <p:spPr/>
        <p:txBody>
          <a:bodyPr/>
          <a:lstStyle/>
          <a:p>
            <a:endParaRPr lang="he-IL"/>
          </a:p>
        </p:txBody>
      </p:sp>
      <p:sp>
        <p:nvSpPr>
          <p:cNvPr id="7" name="Slide Number Placeholder 6"/>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41010675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תמונה עם כיתוב">
    <p:spTree>
      <p:nvGrpSpPr>
        <p:cNvPr id="1" name=""/>
        <p:cNvGrpSpPr/>
        <p:nvPr/>
      </p:nvGrpSpPr>
      <p:grpSpPr>
        <a:xfrm>
          <a:off x="0" y="0"/>
          <a:ext cx="0" cy="0"/>
          <a:chOff x="0" y="0"/>
          <a:chExt cx="0" cy="0"/>
        </a:xfrm>
      </p:grpSpPr>
      <p:sp>
        <p:nvSpPr>
          <p:cNvPr id="2" name="Title 1"/>
          <p:cNvSpPr>
            <a:spLocks noGrp="1"/>
          </p:cNvSpPr>
          <p:nvPr>
            <p:ph type="title"/>
          </p:nvPr>
        </p:nvSpPr>
        <p:spPr>
          <a:xfrm>
            <a:off x="881778" y="640080"/>
            <a:ext cx="4128849" cy="2240280"/>
          </a:xfrm>
        </p:spPr>
        <p:txBody>
          <a:bodyPr anchor="b"/>
          <a:lstStyle>
            <a:lvl1pPr>
              <a:defRPr sz="4480"/>
            </a:lvl1pPr>
          </a:lstStyle>
          <a:p>
            <a:r>
              <a:rPr lang="he-IL"/>
              <a:t>לחץ כדי לערוך סגנון כותרת של תבנית בסיס</a:t>
            </a:r>
            <a:endParaRPr lang="en-US" dirty="0"/>
          </a:p>
        </p:txBody>
      </p:sp>
      <p:sp>
        <p:nvSpPr>
          <p:cNvPr id="3" name="Picture Placeholder 2"/>
          <p:cNvSpPr>
            <a:spLocks noGrp="1" noChangeAspect="1"/>
          </p:cNvSpPr>
          <p:nvPr>
            <p:ph type="pic" idx="1"/>
          </p:nvPr>
        </p:nvSpPr>
        <p:spPr>
          <a:xfrm>
            <a:off x="5442347" y="1382397"/>
            <a:ext cx="6480810" cy="6823075"/>
          </a:xfrm>
        </p:spPr>
        <p:txBody>
          <a:bodyPr anchor="t"/>
          <a:lstStyle>
            <a:lvl1pPr marL="0" indent="0">
              <a:buNone/>
              <a:defRPr sz="4480"/>
            </a:lvl1pPr>
            <a:lvl2pPr marL="640080" indent="0">
              <a:buNone/>
              <a:defRPr sz="3920"/>
            </a:lvl2pPr>
            <a:lvl3pPr marL="1280160" indent="0">
              <a:buNone/>
              <a:defRPr sz="3360"/>
            </a:lvl3pPr>
            <a:lvl4pPr marL="1920240" indent="0">
              <a:buNone/>
              <a:defRPr sz="2800"/>
            </a:lvl4pPr>
            <a:lvl5pPr marL="2560320" indent="0">
              <a:buNone/>
              <a:defRPr sz="2800"/>
            </a:lvl5pPr>
            <a:lvl6pPr marL="3200400" indent="0">
              <a:buNone/>
              <a:defRPr sz="2800"/>
            </a:lvl6pPr>
            <a:lvl7pPr marL="3840480" indent="0">
              <a:buNone/>
              <a:defRPr sz="2800"/>
            </a:lvl7pPr>
            <a:lvl8pPr marL="4480560" indent="0">
              <a:buNone/>
              <a:defRPr sz="2800"/>
            </a:lvl8pPr>
            <a:lvl9pPr marL="5120640" indent="0">
              <a:buNone/>
              <a:defRPr sz="2800"/>
            </a:lvl9pPr>
          </a:lstStyle>
          <a:p>
            <a:r>
              <a:rPr lang="he-IL"/>
              <a:t>לחץ על הסמל כדי להוסיף תמונה</a:t>
            </a:r>
            <a:endParaRPr lang="en-US" dirty="0"/>
          </a:p>
        </p:txBody>
      </p:sp>
      <p:sp>
        <p:nvSpPr>
          <p:cNvPr id="4" name="Text Placeholder 3"/>
          <p:cNvSpPr>
            <a:spLocks noGrp="1"/>
          </p:cNvSpPr>
          <p:nvPr>
            <p:ph type="body" sz="half" idx="2"/>
          </p:nvPr>
        </p:nvSpPr>
        <p:spPr>
          <a:xfrm>
            <a:off x="881778" y="2880360"/>
            <a:ext cx="4128849" cy="5336223"/>
          </a:xfrm>
        </p:spPr>
        <p:txBody>
          <a:bodyPr/>
          <a:lstStyle>
            <a:lvl1pPr marL="0" indent="0">
              <a:buNone/>
              <a:defRPr sz="2240"/>
            </a:lvl1pPr>
            <a:lvl2pPr marL="640080" indent="0">
              <a:buNone/>
              <a:defRPr sz="1960"/>
            </a:lvl2pPr>
            <a:lvl3pPr marL="1280160" indent="0">
              <a:buNone/>
              <a:defRPr sz="1680"/>
            </a:lvl3pPr>
            <a:lvl4pPr marL="1920240" indent="0">
              <a:buNone/>
              <a:defRPr sz="1400"/>
            </a:lvl4pPr>
            <a:lvl5pPr marL="2560320" indent="0">
              <a:buNone/>
              <a:defRPr sz="1400"/>
            </a:lvl5pPr>
            <a:lvl6pPr marL="3200400" indent="0">
              <a:buNone/>
              <a:defRPr sz="1400"/>
            </a:lvl6pPr>
            <a:lvl7pPr marL="3840480" indent="0">
              <a:buNone/>
              <a:defRPr sz="1400"/>
            </a:lvl7pPr>
            <a:lvl8pPr marL="4480560" indent="0">
              <a:buNone/>
              <a:defRPr sz="1400"/>
            </a:lvl8pPr>
            <a:lvl9pPr marL="5120640" indent="0">
              <a:buNone/>
              <a:defRPr sz="1400"/>
            </a:lvl9pPr>
          </a:lstStyle>
          <a:p>
            <a:pPr lvl="0"/>
            <a:r>
              <a:rPr lang="he-IL"/>
              <a:t>לחץ כדי לערוך סגנונות טקסט של תבנית בסיס</a:t>
            </a:r>
          </a:p>
        </p:txBody>
      </p:sp>
      <p:sp>
        <p:nvSpPr>
          <p:cNvPr id="5" name="Date Placeholder 4"/>
          <p:cNvSpPr>
            <a:spLocks noGrp="1"/>
          </p:cNvSpPr>
          <p:nvPr>
            <p:ph type="dt" sz="half" idx="10"/>
          </p:nvPr>
        </p:nvSpPr>
        <p:spPr/>
        <p:txBody>
          <a:bodyPr/>
          <a:lstStyle/>
          <a:p>
            <a:fld id="{DD74816E-C905-4C6B-9659-AB667A687EB9}" type="datetimeFigureOut">
              <a:rPr lang="he-IL" smtClean="0"/>
              <a:t>כ"ט/אב/תשפ"ד</a:t>
            </a:fld>
            <a:endParaRPr lang="he-IL"/>
          </a:p>
        </p:txBody>
      </p:sp>
      <p:sp>
        <p:nvSpPr>
          <p:cNvPr id="6" name="Footer Placeholder 5"/>
          <p:cNvSpPr>
            <a:spLocks noGrp="1"/>
          </p:cNvSpPr>
          <p:nvPr>
            <p:ph type="ftr" sz="quarter" idx="11"/>
          </p:nvPr>
        </p:nvSpPr>
        <p:spPr/>
        <p:txBody>
          <a:bodyPr/>
          <a:lstStyle/>
          <a:p>
            <a:endParaRPr lang="he-IL"/>
          </a:p>
        </p:txBody>
      </p:sp>
      <p:sp>
        <p:nvSpPr>
          <p:cNvPr id="7" name="Slide Number Placeholder 6"/>
          <p:cNvSpPr>
            <a:spLocks noGrp="1"/>
          </p:cNvSpPr>
          <p:nvPr>
            <p:ph type="sldNum" sz="quarter" idx="12"/>
          </p:nvPr>
        </p:nvSpPr>
        <p:spPr/>
        <p:txBody>
          <a:bodyPr/>
          <a:lstStyle/>
          <a:p>
            <a:fld id="{7C83BBF4-1AF1-43C9-9668-8916276D8706}" type="slidenum">
              <a:rPr lang="he-IL" smtClean="0"/>
              <a:t>‹#›</a:t>
            </a:fld>
            <a:endParaRPr lang="he-IL"/>
          </a:p>
        </p:txBody>
      </p:sp>
    </p:spTree>
    <p:extLst>
      <p:ext uri="{BB962C8B-B14F-4D97-AF65-F5344CB8AC3E}">
        <p14:creationId xmlns:p14="http://schemas.microsoft.com/office/powerpoint/2010/main" val="5645036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0110" y="511177"/>
            <a:ext cx="11041380" cy="1855788"/>
          </a:xfrm>
          <a:prstGeom prst="rect">
            <a:avLst/>
          </a:prstGeom>
        </p:spPr>
        <p:txBody>
          <a:bodyPr vert="horz" lIns="91440" tIns="45720" rIns="91440" bIns="45720" rtlCol="0" anchor="ctr">
            <a:normAutofit/>
          </a:bodyPr>
          <a:lstStyle/>
          <a:p>
            <a:r>
              <a:rPr lang="he-IL"/>
              <a:t>לחץ כדי לערוך סגנון כותרת של תבנית בסיס</a:t>
            </a:r>
            <a:endParaRPr lang="en-US" dirty="0"/>
          </a:p>
        </p:txBody>
      </p:sp>
      <p:sp>
        <p:nvSpPr>
          <p:cNvPr id="3" name="Text Placeholder 2"/>
          <p:cNvSpPr>
            <a:spLocks noGrp="1"/>
          </p:cNvSpPr>
          <p:nvPr>
            <p:ph type="body" idx="1"/>
          </p:nvPr>
        </p:nvSpPr>
        <p:spPr>
          <a:xfrm>
            <a:off x="880110" y="2555875"/>
            <a:ext cx="11041380" cy="6091873"/>
          </a:xfrm>
          <a:prstGeom prst="rect">
            <a:avLst/>
          </a:prstGeom>
        </p:spPr>
        <p:txBody>
          <a:bodyPr vert="horz" lIns="91440" tIns="45720" rIns="91440" bIns="45720" rtlCol="0">
            <a:normAutofit/>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US" dirty="0"/>
          </a:p>
        </p:txBody>
      </p:sp>
      <p:sp>
        <p:nvSpPr>
          <p:cNvPr id="4" name="Date Placeholder 3"/>
          <p:cNvSpPr>
            <a:spLocks noGrp="1"/>
          </p:cNvSpPr>
          <p:nvPr>
            <p:ph type="dt" sz="half" idx="2"/>
          </p:nvPr>
        </p:nvSpPr>
        <p:spPr>
          <a:xfrm>
            <a:off x="880110" y="8898892"/>
            <a:ext cx="2880360" cy="511175"/>
          </a:xfrm>
          <a:prstGeom prst="rect">
            <a:avLst/>
          </a:prstGeom>
        </p:spPr>
        <p:txBody>
          <a:bodyPr vert="horz" lIns="91440" tIns="45720" rIns="91440" bIns="45720" rtlCol="0" anchor="ctr"/>
          <a:lstStyle>
            <a:lvl1pPr algn="l">
              <a:defRPr sz="1680">
                <a:solidFill>
                  <a:schemeClr val="tx1">
                    <a:tint val="75000"/>
                  </a:schemeClr>
                </a:solidFill>
              </a:defRPr>
            </a:lvl1pPr>
          </a:lstStyle>
          <a:p>
            <a:fld id="{DD74816E-C905-4C6B-9659-AB667A687EB9}" type="datetimeFigureOut">
              <a:rPr lang="he-IL" smtClean="0"/>
              <a:t>כ"ט/אב/תשפ"ד</a:t>
            </a:fld>
            <a:endParaRPr lang="he-IL"/>
          </a:p>
        </p:txBody>
      </p:sp>
      <p:sp>
        <p:nvSpPr>
          <p:cNvPr id="5" name="Footer Placeholder 4"/>
          <p:cNvSpPr>
            <a:spLocks noGrp="1"/>
          </p:cNvSpPr>
          <p:nvPr>
            <p:ph type="ftr" sz="quarter" idx="3"/>
          </p:nvPr>
        </p:nvSpPr>
        <p:spPr>
          <a:xfrm>
            <a:off x="4240530" y="8898892"/>
            <a:ext cx="4320540" cy="511175"/>
          </a:xfrm>
          <a:prstGeom prst="rect">
            <a:avLst/>
          </a:prstGeom>
        </p:spPr>
        <p:txBody>
          <a:bodyPr vert="horz" lIns="91440" tIns="45720" rIns="91440" bIns="45720" rtlCol="0" anchor="ctr"/>
          <a:lstStyle>
            <a:lvl1pPr algn="ctr">
              <a:defRPr sz="1680">
                <a:solidFill>
                  <a:schemeClr val="tx1">
                    <a:tint val="75000"/>
                  </a:schemeClr>
                </a:solidFill>
              </a:defRPr>
            </a:lvl1pPr>
          </a:lstStyle>
          <a:p>
            <a:endParaRPr lang="he-IL"/>
          </a:p>
        </p:txBody>
      </p:sp>
      <p:sp>
        <p:nvSpPr>
          <p:cNvPr id="6" name="Slide Number Placeholder 5"/>
          <p:cNvSpPr>
            <a:spLocks noGrp="1"/>
          </p:cNvSpPr>
          <p:nvPr>
            <p:ph type="sldNum" sz="quarter" idx="4"/>
          </p:nvPr>
        </p:nvSpPr>
        <p:spPr>
          <a:xfrm>
            <a:off x="9041130" y="8898892"/>
            <a:ext cx="2880360" cy="511175"/>
          </a:xfrm>
          <a:prstGeom prst="rect">
            <a:avLst/>
          </a:prstGeom>
        </p:spPr>
        <p:txBody>
          <a:bodyPr vert="horz" lIns="91440" tIns="45720" rIns="91440" bIns="45720" rtlCol="0" anchor="ctr"/>
          <a:lstStyle>
            <a:lvl1pPr algn="r">
              <a:defRPr sz="1680">
                <a:solidFill>
                  <a:schemeClr val="tx1">
                    <a:tint val="75000"/>
                  </a:schemeClr>
                </a:solidFill>
              </a:defRPr>
            </a:lvl1pPr>
          </a:lstStyle>
          <a:p>
            <a:fld id="{7C83BBF4-1AF1-43C9-9668-8916276D8706}" type="slidenum">
              <a:rPr lang="he-IL" smtClean="0"/>
              <a:t>‹#›</a:t>
            </a:fld>
            <a:endParaRPr lang="he-IL"/>
          </a:p>
        </p:txBody>
      </p:sp>
    </p:spTree>
    <p:extLst>
      <p:ext uri="{BB962C8B-B14F-4D97-AF65-F5344CB8AC3E}">
        <p14:creationId xmlns:p14="http://schemas.microsoft.com/office/powerpoint/2010/main" val="461023689"/>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1280160" rtl="1" eaLnBrk="1" latinLnBrk="0" hangingPunct="1">
        <a:lnSpc>
          <a:spcPct val="90000"/>
        </a:lnSpc>
        <a:spcBef>
          <a:spcPct val="0"/>
        </a:spcBef>
        <a:buNone/>
        <a:defRPr sz="6160" kern="1200">
          <a:solidFill>
            <a:schemeClr val="tx1"/>
          </a:solidFill>
          <a:latin typeface="+mj-lt"/>
          <a:ea typeface="+mj-ea"/>
          <a:cs typeface="+mj-cs"/>
        </a:defRPr>
      </a:lvl1pPr>
    </p:titleStyle>
    <p:bodyStyle>
      <a:lvl1pPr marL="320040" indent="-320040" algn="r" defTabSz="1280160" rtl="1" eaLnBrk="1" latinLnBrk="0" hangingPunct="1">
        <a:lnSpc>
          <a:spcPct val="90000"/>
        </a:lnSpc>
        <a:spcBef>
          <a:spcPts val="1400"/>
        </a:spcBef>
        <a:buFont typeface="Arial" panose="020B0604020202020204" pitchFamily="34" charset="0"/>
        <a:buChar char="•"/>
        <a:defRPr sz="3920" kern="1200">
          <a:solidFill>
            <a:schemeClr val="tx1"/>
          </a:solidFill>
          <a:latin typeface="+mn-lt"/>
          <a:ea typeface="+mn-ea"/>
          <a:cs typeface="+mn-cs"/>
        </a:defRPr>
      </a:lvl1pPr>
      <a:lvl2pPr marL="960120" indent="-320040" algn="r" defTabSz="1280160" rtl="1" eaLnBrk="1" latinLnBrk="0" hangingPunct="1">
        <a:lnSpc>
          <a:spcPct val="90000"/>
        </a:lnSpc>
        <a:spcBef>
          <a:spcPts val="700"/>
        </a:spcBef>
        <a:buFont typeface="Arial" panose="020B0604020202020204" pitchFamily="34" charset="0"/>
        <a:buChar char="•"/>
        <a:defRPr sz="3360" kern="1200">
          <a:solidFill>
            <a:schemeClr val="tx1"/>
          </a:solidFill>
          <a:latin typeface="+mn-lt"/>
          <a:ea typeface="+mn-ea"/>
          <a:cs typeface="+mn-cs"/>
        </a:defRPr>
      </a:lvl2pPr>
      <a:lvl3pPr marL="1600200" indent="-320040" algn="r" defTabSz="1280160" rtl="1" eaLnBrk="1" latinLnBrk="0" hangingPunct="1">
        <a:lnSpc>
          <a:spcPct val="90000"/>
        </a:lnSpc>
        <a:spcBef>
          <a:spcPts val="700"/>
        </a:spcBef>
        <a:buFont typeface="Arial" panose="020B0604020202020204" pitchFamily="34" charset="0"/>
        <a:buChar char="•"/>
        <a:defRPr sz="2800" kern="1200">
          <a:solidFill>
            <a:schemeClr val="tx1"/>
          </a:solidFill>
          <a:latin typeface="+mn-lt"/>
          <a:ea typeface="+mn-ea"/>
          <a:cs typeface="+mn-cs"/>
        </a:defRPr>
      </a:lvl3pPr>
      <a:lvl4pPr marL="224028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4pPr>
      <a:lvl5pPr marL="288036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5pPr>
      <a:lvl6pPr marL="352044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6pPr>
      <a:lvl7pPr marL="416052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7pPr>
      <a:lvl8pPr marL="480060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8pPr>
      <a:lvl9pPr marL="5440680" indent="-320040" algn="r" defTabSz="1280160" rtl="1"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9pPr>
    </p:bodyStyle>
    <p:otherStyle>
      <a:defPPr>
        <a:defRPr lang="en-US"/>
      </a:defPPr>
      <a:lvl1pPr marL="0" algn="r" defTabSz="1280160" rtl="1" eaLnBrk="1" latinLnBrk="0" hangingPunct="1">
        <a:defRPr sz="2520" kern="1200">
          <a:solidFill>
            <a:schemeClr val="tx1"/>
          </a:solidFill>
          <a:latin typeface="+mn-lt"/>
          <a:ea typeface="+mn-ea"/>
          <a:cs typeface="+mn-cs"/>
        </a:defRPr>
      </a:lvl1pPr>
      <a:lvl2pPr marL="640080" algn="r" defTabSz="1280160" rtl="1" eaLnBrk="1" latinLnBrk="0" hangingPunct="1">
        <a:defRPr sz="2520" kern="1200">
          <a:solidFill>
            <a:schemeClr val="tx1"/>
          </a:solidFill>
          <a:latin typeface="+mn-lt"/>
          <a:ea typeface="+mn-ea"/>
          <a:cs typeface="+mn-cs"/>
        </a:defRPr>
      </a:lvl2pPr>
      <a:lvl3pPr marL="1280160" algn="r" defTabSz="1280160" rtl="1" eaLnBrk="1" latinLnBrk="0" hangingPunct="1">
        <a:defRPr sz="2520" kern="1200">
          <a:solidFill>
            <a:schemeClr val="tx1"/>
          </a:solidFill>
          <a:latin typeface="+mn-lt"/>
          <a:ea typeface="+mn-ea"/>
          <a:cs typeface="+mn-cs"/>
        </a:defRPr>
      </a:lvl3pPr>
      <a:lvl4pPr marL="1920240" algn="r" defTabSz="1280160" rtl="1" eaLnBrk="1" latinLnBrk="0" hangingPunct="1">
        <a:defRPr sz="2520" kern="1200">
          <a:solidFill>
            <a:schemeClr val="tx1"/>
          </a:solidFill>
          <a:latin typeface="+mn-lt"/>
          <a:ea typeface="+mn-ea"/>
          <a:cs typeface="+mn-cs"/>
        </a:defRPr>
      </a:lvl4pPr>
      <a:lvl5pPr marL="2560320" algn="r" defTabSz="1280160" rtl="1" eaLnBrk="1" latinLnBrk="0" hangingPunct="1">
        <a:defRPr sz="2520" kern="1200">
          <a:solidFill>
            <a:schemeClr val="tx1"/>
          </a:solidFill>
          <a:latin typeface="+mn-lt"/>
          <a:ea typeface="+mn-ea"/>
          <a:cs typeface="+mn-cs"/>
        </a:defRPr>
      </a:lvl5pPr>
      <a:lvl6pPr marL="3200400" algn="r" defTabSz="1280160" rtl="1" eaLnBrk="1" latinLnBrk="0" hangingPunct="1">
        <a:defRPr sz="2520" kern="1200">
          <a:solidFill>
            <a:schemeClr val="tx1"/>
          </a:solidFill>
          <a:latin typeface="+mn-lt"/>
          <a:ea typeface="+mn-ea"/>
          <a:cs typeface="+mn-cs"/>
        </a:defRPr>
      </a:lvl6pPr>
      <a:lvl7pPr marL="3840480" algn="r" defTabSz="1280160" rtl="1" eaLnBrk="1" latinLnBrk="0" hangingPunct="1">
        <a:defRPr sz="2520" kern="1200">
          <a:solidFill>
            <a:schemeClr val="tx1"/>
          </a:solidFill>
          <a:latin typeface="+mn-lt"/>
          <a:ea typeface="+mn-ea"/>
          <a:cs typeface="+mn-cs"/>
        </a:defRPr>
      </a:lvl7pPr>
      <a:lvl8pPr marL="4480560" algn="r" defTabSz="1280160" rtl="1" eaLnBrk="1" latinLnBrk="0" hangingPunct="1">
        <a:defRPr sz="2520" kern="1200">
          <a:solidFill>
            <a:schemeClr val="tx1"/>
          </a:solidFill>
          <a:latin typeface="+mn-lt"/>
          <a:ea typeface="+mn-ea"/>
          <a:cs typeface="+mn-cs"/>
        </a:defRPr>
      </a:lvl8pPr>
      <a:lvl9pPr marL="5120640" algn="r" defTabSz="1280160" rtl="1" eaLnBrk="1" latinLnBrk="0" hangingPunct="1">
        <a:defRPr sz="252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תמונה 16">
            <a:extLst>
              <a:ext uri="{FF2B5EF4-FFF2-40B4-BE49-F238E27FC236}">
                <a16:creationId xmlns:a16="http://schemas.microsoft.com/office/drawing/2014/main" id="{23BD73D2-9D53-E364-BADD-25C5C653424B}"/>
              </a:ext>
            </a:extLst>
          </p:cNvPr>
          <p:cNvPicPr>
            <a:picLocks noChangeAspect="1"/>
          </p:cNvPicPr>
          <p:nvPr/>
        </p:nvPicPr>
        <p:blipFill>
          <a:blip r:embed="rId2"/>
          <a:stretch>
            <a:fillRect/>
          </a:stretch>
        </p:blipFill>
        <p:spPr>
          <a:xfrm>
            <a:off x="348691" y="967909"/>
            <a:ext cx="2737937" cy="282090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9" name="תיבת טקסט 8">
            <a:extLst>
              <a:ext uri="{FF2B5EF4-FFF2-40B4-BE49-F238E27FC236}">
                <a16:creationId xmlns:a16="http://schemas.microsoft.com/office/drawing/2014/main" id="{9257D755-53EA-4971-9A25-6170EBD71AB2}"/>
              </a:ext>
            </a:extLst>
          </p:cNvPr>
          <p:cNvSpPr txBox="1"/>
          <p:nvPr/>
        </p:nvSpPr>
        <p:spPr>
          <a:xfrm>
            <a:off x="4324350" y="382379"/>
            <a:ext cx="8300347" cy="584775"/>
          </a:xfrm>
          <a:prstGeom prst="rect">
            <a:avLst/>
          </a:prstGeom>
          <a:noFill/>
        </p:spPr>
        <p:txBody>
          <a:bodyPr wrap="square" rtlCol="1">
            <a:spAutoFit/>
          </a:bodyPr>
          <a:lstStyle/>
          <a:p>
            <a:pPr algn="r" rtl="1"/>
            <a:r>
              <a:rPr lang="he-IL" sz="3200" dirty="0" err="1">
                <a:solidFill>
                  <a:srgbClr val="0D446B"/>
                </a:solidFill>
                <a:latin typeface="Assistant ExtraBold" panose="00000900000000000000" pitchFamily="2" charset="-79"/>
                <a:cs typeface="Assistant ExtraBold" panose="00000900000000000000" pitchFamily="2" charset="-79"/>
              </a:rPr>
              <a:t>סלביק</a:t>
            </a:r>
            <a:r>
              <a:rPr lang="he-IL" sz="3200" dirty="0">
                <a:solidFill>
                  <a:srgbClr val="0D446B"/>
                </a:solidFill>
                <a:latin typeface="Assistant ExtraBold" panose="00000900000000000000" pitchFamily="2" charset="-79"/>
                <a:cs typeface="Assistant ExtraBold" panose="00000900000000000000" pitchFamily="2" charset="-79"/>
              </a:rPr>
              <a:t> </a:t>
            </a:r>
            <a:r>
              <a:rPr lang="he-IL" sz="3200" dirty="0" err="1">
                <a:solidFill>
                  <a:srgbClr val="0D446B"/>
                </a:solidFill>
                <a:latin typeface="Assistant ExtraBold" panose="00000900000000000000" pitchFamily="2" charset="-79"/>
                <a:cs typeface="Assistant ExtraBold" panose="00000900000000000000" pitchFamily="2" charset="-79"/>
              </a:rPr>
              <a:t>רושנדו</a:t>
            </a:r>
            <a:r>
              <a:rPr lang="he-IL" sz="3200" dirty="0">
                <a:latin typeface="Assistant SemiBold" panose="00000700000000000000" pitchFamily="2" charset="-79"/>
                <a:cs typeface="Assistant SemiBold" panose="00000700000000000000" pitchFamily="2" charset="-79"/>
              </a:rPr>
              <a:t> </a:t>
            </a:r>
            <a:r>
              <a:rPr lang="he-IL" sz="2200" dirty="0">
                <a:latin typeface="Assistant SemiBold" panose="00000700000000000000" pitchFamily="2" charset="-79"/>
                <a:cs typeface="Assistant SemiBold" panose="00000700000000000000" pitchFamily="2" charset="-79"/>
              </a:rPr>
              <a:t>21, </a:t>
            </a:r>
            <a:r>
              <a:rPr lang="he-IL" sz="2200" dirty="0" err="1">
                <a:latin typeface="Assistant SemiBold" panose="00000700000000000000" pitchFamily="2" charset="-79"/>
                <a:cs typeface="Assistant SemiBold" panose="00000700000000000000" pitchFamily="2" charset="-79"/>
              </a:rPr>
              <a:t>קרקוב</a:t>
            </a:r>
            <a:r>
              <a:rPr lang="he-IL" sz="2200" dirty="0">
                <a:latin typeface="Assistant SemiBold" panose="00000700000000000000" pitchFamily="2" charset="-79"/>
                <a:cs typeface="Assistant SemiBold" panose="00000700000000000000" pitchFamily="2" charset="-79"/>
              </a:rPr>
              <a:t>, פולין</a:t>
            </a:r>
          </a:p>
        </p:txBody>
      </p:sp>
      <p:sp>
        <p:nvSpPr>
          <p:cNvPr id="11" name="תיבת טקסט 10">
            <a:extLst>
              <a:ext uri="{FF2B5EF4-FFF2-40B4-BE49-F238E27FC236}">
                <a16:creationId xmlns:a16="http://schemas.microsoft.com/office/drawing/2014/main" id="{0FEBA5D2-F678-4E01-8DEC-3BD7703B9EB7}"/>
              </a:ext>
            </a:extLst>
          </p:cNvPr>
          <p:cNvSpPr txBox="1"/>
          <p:nvPr/>
        </p:nvSpPr>
        <p:spPr>
          <a:xfrm>
            <a:off x="4324350" y="1098934"/>
            <a:ext cx="8300347" cy="1661993"/>
          </a:xfrm>
          <a:prstGeom prst="rect">
            <a:avLst/>
          </a:prstGeom>
          <a:noFill/>
        </p:spPr>
        <p:txBody>
          <a:bodyPr wrap="square" rtlCol="1">
            <a:spAutoFit/>
          </a:bodyPr>
          <a:lstStyle/>
          <a:p>
            <a:pPr algn="just" rtl="1"/>
            <a:r>
              <a:rPr lang="he-IL" sz="1600" dirty="0">
                <a:solidFill>
                  <a:srgbClr val="0D446B"/>
                </a:solidFill>
                <a:latin typeface="Assistant ExtraBold" panose="00000900000000000000" pitchFamily="2" charset="-79"/>
                <a:cs typeface="Assistant ExtraBold" panose="00000900000000000000" pitchFamily="2" charset="-79"/>
              </a:rPr>
              <a:t>בשבילי יהדות זה...</a:t>
            </a:r>
            <a:r>
              <a:rPr lang="he-IL" sz="1600" dirty="0">
                <a:latin typeface="Assistant SemiBold" panose="00000700000000000000" pitchFamily="2" charset="-79"/>
                <a:cs typeface="Assistant SemiBold" panose="00000700000000000000" pitchFamily="2" charset="-79"/>
              </a:rPr>
              <a:t> זה מי שאני. ההורים שלי הם יהודים שהגיעו לפולין מרוסיה, לאחר נפילת 'מסך הברזל'. בעצם אחוז גבוה מהאנשים שמרכיבים את הקהילה היהודית בפולין כיום הם יהודי ברית המועצות לשעבר, לצד יהודים אחרים שגילו את יהדותם במקרה או לאחר מחקר שורשים. יש כאן המון צעירים שגילו שההורים שלהם או הסבים שלהם הם יהודים שהעדיפו להסתיר את הזהות היהודית שלהם בתקופה שאחרי המלחמה.</a:t>
            </a:r>
          </a:p>
          <a:p>
            <a:pPr algn="just" rtl="1"/>
            <a:endParaRPr lang="he-IL" sz="600" dirty="0">
              <a:latin typeface="Assistant SemiBold" panose="00000700000000000000" pitchFamily="2" charset="-79"/>
              <a:cs typeface="Assistant SemiBold" panose="00000700000000000000" pitchFamily="2" charset="-79"/>
            </a:endParaRPr>
          </a:p>
          <a:p>
            <a:pPr algn="just" rtl="1"/>
            <a:r>
              <a:rPr lang="he-IL" sz="1600" dirty="0">
                <a:latin typeface="Assistant ExtraBold" panose="00000900000000000000" pitchFamily="2" charset="-79"/>
                <a:cs typeface="Assistant ExtraBold" panose="00000900000000000000" pitchFamily="2" charset="-79"/>
              </a:rPr>
              <a:t>שאלה אליכם</a:t>
            </a:r>
            <a:r>
              <a:rPr lang="he-IL" sz="1600" dirty="0">
                <a:latin typeface="Assistant SemiBold" panose="00000700000000000000" pitchFamily="2" charset="-79"/>
                <a:cs typeface="Assistant SemiBold" panose="00000700000000000000" pitchFamily="2" charset="-79"/>
              </a:rPr>
              <a:t> – מצליחים לדמיין מצב כזה שבו פתאום באמצע החיים מספרים לכם שאתם יהודים? אם מישהו לא יודע שהוא יהודי – האם זה עדיין הופך אותו ליהודי?</a:t>
            </a:r>
          </a:p>
        </p:txBody>
      </p:sp>
      <p:sp>
        <p:nvSpPr>
          <p:cNvPr id="12" name="תיבת טקסט 11">
            <a:extLst>
              <a:ext uri="{FF2B5EF4-FFF2-40B4-BE49-F238E27FC236}">
                <a16:creationId xmlns:a16="http://schemas.microsoft.com/office/drawing/2014/main" id="{9745F0EC-6AE2-4394-A6E8-0B10F20B512B}"/>
              </a:ext>
            </a:extLst>
          </p:cNvPr>
          <p:cNvSpPr txBox="1"/>
          <p:nvPr/>
        </p:nvSpPr>
        <p:spPr>
          <a:xfrm>
            <a:off x="4326607" y="4412956"/>
            <a:ext cx="8295832" cy="1569660"/>
          </a:xfrm>
          <a:prstGeom prst="rect">
            <a:avLst/>
          </a:prstGeom>
          <a:noFill/>
        </p:spPr>
        <p:txBody>
          <a:bodyPr wrap="square" rtlCol="1">
            <a:spAutoFit/>
          </a:bodyPr>
          <a:lstStyle/>
          <a:p>
            <a:pPr algn="just" rtl="1"/>
            <a:r>
              <a:rPr lang="he-IL" sz="1600" dirty="0">
                <a:solidFill>
                  <a:srgbClr val="0D446B"/>
                </a:solidFill>
                <a:latin typeface="Assistant ExtraBold" panose="00000900000000000000" pitchFamily="2" charset="-79"/>
                <a:cs typeface="Assistant ExtraBold" panose="00000900000000000000" pitchFamily="2" charset="-79"/>
              </a:rPr>
              <a:t>ישראל בשבילי זה... </a:t>
            </a:r>
            <a:r>
              <a:rPr lang="he-IL" sz="1600" dirty="0">
                <a:latin typeface="Assistant SemiBold" panose="00000700000000000000" pitchFamily="2" charset="-79"/>
                <a:cs typeface="Assistant SemiBold" panose="00000700000000000000" pitchFamily="2" charset="-79"/>
              </a:rPr>
              <a:t>מקום מעניין ומסקרן. פעם בתקופה, כאשר מגיעות לפה משלחות של ישראלים, שמגיעים לבקר במחנות המוות ובגטאות, אז יוצא לי לראות את הנערות והנערים הישראלים ברחובות, מדברים וצועקים בעברית. כצעיר פולני חבל לי שהישראלים מגיעים לכאן בעיקר כדי ללמוד על העבר, והביקור שלהם מתרכז בעיקר בשואה ולא בחיים הצבעוניים והמרתקים של היהודים שחיים כאן היום בפולין. הייתי שמח אם מארגני המסעות האלה היו מארגנים למשל מפגש בין נוער ישראלי לנוער פולני-יהודי, אני חושב שאם מפגש כזה היה יוצא לפועל היינו מגלים שיש לנו הרבה במשותף אחד עם השני.</a:t>
            </a:r>
          </a:p>
        </p:txBody>
      </p:sp>
      <p:sp>
        <p:nvSpPr>
          <p:cNvPr id="13" name="תיבת טקסט 12">
            <a:extLst>
              <a:ext uri="{FF2B5EF4-FFF2-40B4-BE49-F238E27FC236}">
                <a16:creationId xmlns:a16="http://schemas.microsoft.com/office/drawing/2014/main" id="{3B30C38C-2ED0-43FB-AAD2-5C921CD6F223}"/>
              </a:ext>
            </a:extLst>
          </p:cNvPr>
          <p:cNvSpPr txBox="1"/>
          <p:nvPr/>
        </p:nvSpPr>
        <p:spPr>
          <a:xfrm>
            <a:off x="4326607" y="2925222"/>
            <a:ext cx="8295832" cy="1323439"/>
          </a:xfrm>
          <a:prstGeom prst="rect">
            <a:avLst/>
          </a:prstGeom>
          <a:noFill/>
        </p:spPr>
        <p:txBody>
          <a:bodyPr wrap="square" rtlCol="1">
            <a:spAutoFit/>
          </a:bodyPr>
          <a:lstStyle/>
          <a:p>
            <a:pPr algn="just" rtl="1"/>
            <a:r>
              <a:rPr lang="he-IL" sz="1600" dirty="0">
                <a:solidFill>
                  <a:srgbClr val="0D446B"/>
                </a:solidFill>
                <a:latin typeface="Assistant ExtraBold" panose="00000900000000000000" pitchFamily="2" charset="-79"/>
                <a:cs typeface="Assistant ExtraBold" panose="00000900000000000000" pitchFamily="2" charset="-79"/>
              </a:rPr>
              <a:t>משהו שחשוב לי שתדעו עליי הוא... </a:t>
            </a:r>
            <a:r>
              <a:rPr lang="he-IL" sz="1600" dirty="0">
                <a:latin typeface="Assistant SemiBold" panose="00000700000000000000" pitchFamily="2" charset="-79"/>
                <a:cs typeface="Assistant SemiBold" panose="00000700000000000000" pitchFamily="2" charset="-79"/>
              </a:rPr>
              <a:t>אני מאוד גאה בזהות היהודית שלי, אולי דווקא בגלל שאני חי בפולין ובעיר כמו </a:t>
            </a:r>
            <a:r>
              <a:rPr lang="he-IL" sz="1600" dirty="0" err="1">
                <a:latin typeface="Assistant SemiBold" panose="00000700000000000000" pitchFamily="2" charset="-79"/>
                <a:cs typeface="Assistant SemiBold" panose="00000700000000000000" pitchFamily="2" charset="-79"/>
              </a:rPr>
              <a:t>קרקוב</a:t>
            </a:r>
            <a:r>
              <a:rPr lang="he-IL" sz="1600" dirty="0">
                <a:latin typeface="Assistant SemiBold" panose="00000700000000000000" pitchFamily="2" charset="-79"/>
                <a:cs typeface="Assistant SemiBold" panose="00000700000000000000" pitchFamily="2" charset="-79"/>
              </a:rPr>
              <a:t>, שהיא עיר עם היסטוריה יהודית עשירה ומגוונת. אני מתנדב במרכז הקהילתי היהודי </a:t>
            </a:r>
            <a:r>
              <a:rPr lang="he-IL" sz="1600" dirty="0" err="1">
                <a:latin typeface="Assistant SemiBold" panose="00000700000000000000" pitchFamily="2" charset="-79"/>
                <a:cs typeface="Assistant SemiBold" panose="00000700000000000000" pitchFamily="2" charset="-79"/>
              </a:rPr>
              <a:t>בקרקוב</a:t>
            </a:r>
            <a:r>
              <a:rPr lang="he-IL" sz="1600" dirty="0">
                <a:latin typeface="Assistant SemiBold" panose="00000700000000000000" pitchFamily="2" charset="-79"/>
                <a:cs typeface="Assistant SemiBold" panose="00000700000000000000" pitchFamily="2" charset="-79"/>
              </a:rPr>
              <a:t>, במחלקת התרבות, ובשנה שעברה עזרתי לארגן שם את ליל הסדר, הבאתי לכם תמונה מהאירוע. אתם רואים את הדגל על הקיר? בקהילה שלנו קלטנו הרבה פליטים מאוקראינה וחשוב לנו להביע את התמיכה בהם.</a:t>
            </a:r>
          </a:p>
        </p:txBody>
      </p:sp>
      <p:sp>
        <p:nvSpPr>
          <p:cNvPr id="18" name="תיבת טקסט 17">
            <a:extLst>
              <a:ext uri="{FF2B5EF4-FFF2-40B4-BE49-F238E27FC236}">
                <a16:creationId xmlns:a16="http://schemas.microsoft.com/office/drawing/2014/main" id="{2B1768D7-A283-4673-AD9B-0E069AB7B20B}"/>
              </a:ext>
            </a:extLst>
          </p:cNvPr>
          <p:cNvSpPr txBox="1"/>
          <p:nvPr/>
        </p:nvSpPr>
        <p:spPr>
          <a:xfrm>
            <a:off x="4326607" y="8127089"/>
            <a:ext cx="8295832" cy="1077218"/>
          </a:xfrm>
          <a:prstGeom prst="rect">
            <a:avLst/>
          </a:prstGeom>
          <a:noFill/>
        </p:spPr>
        <p:txBody>
          <a:bodyPr wrap="square" rtlCol="1">
            <a:spAutoFit/>
          </a:bodyPr>
          <a:lstStyle/>
          <a:p>
            <a:pPr algn="just" rtl="1"/>
            <a:r>
              <a:rPr lang="he-IL" sz="1600" dirty="0">
                <a:solidFill>
                  <a:srgbClr val="0D446B"/>
                </a:solidFill>
                <a:latin typeface="Assistant ExtraBold" panose="00000900000000000000" pitchFamily="2" charset="-79"/>
                <a:cs typeface="Assistant ExtraBold" panose="00000900000000000000" pitchFamily="2" charset="-79"/>
              </a:rPr>
              <a:t>מה עוד מתחשק לי לשתף אתכם על החיים שלי? </a:t>
            </a:r>
            <a:r>
              <a:rPr lang="he-IL" sz="1600" dirty="0">
                <a:latin typeface="Assistant SemiBold" panose="00000700000000000000" pitchFamily="2" charset="-79"/>
                <a:cs typeface="Assistant SemiBold" panose="00000700000000000000" pitchFamily="2" charset="-79"/>
              </a:rPr>
              <a:t>יש לי תחביב, קצת מוזר אבל עם הרבה סיפוק. זה פרויקט שהתחלתי לפני שנתיים בערך. אני מגיע פעם-פעמיים בשבוע לבית הקברות היהודי בעיר כדי לתרגם מצבות מעברית לפולנית, ואני מעלה את זה לאתר אינטרנט שבניתי. זה בעצם מאפשר לפולנים צעירים, שלא יודעים עברית, לעשות חיפוש במאגר המידע וככה למצוא חיבורים לקרובי משפחה אבודים שלהם.</a:t>
            </a:r>
          </a:p>
        </p:txBody>
      </p:sp>
      <p:sp>
        <p:nvSpPr>
          <p:cNvPr id="20" name="תיבת טקסט 19">
            <a:extLst>
              <a:ext uri="{FF2B5EF4-FFF2-40B4-BE49-F238E27FC236}">
                <a16:creationId xmlns:a16="http://schemas.microsoft.com/office/drawing/2014/main" id="{E3346D9E-283D-43D0-8F71-EAFBCEB2EEF6}"/>
              </a:ext>
            </a:extLst>
          </p:cNvPr>
          <p:cNvSpPr txBox="1"/>
          <p:nvPr/>
        </p:nvSpPr>
        <p:spPr>
          <a:xfrm>
            <a:off x="4326607" y="6146911"/>
            <a:ext cx="8295832" cy="1815882"/>
          </a:xfrm>
          <a:prstGeom prst="rect">
            <a:avLst/>
          </a:prstGeom>
          <a:noFill/>
        </p:spPr>
        <p:txBody>
          <a:bodyPr wrap="square" rtlCol="1">
            <a:spAutoFit/>
          </a:bodyPr>
          <a:lstStyle/>
          <a:p>
            <a:pPr algn="just" rtl="1"/>
            <a:r>
              <a:rPr lang="he-IL" sz="1600" dirty="0">
                <a:solidFill>
                  <a:srgbClr val="0D446B"/>
                </a:solidFill>
                <a:latin typeface="Assistant ExtraBold" panose="00000900000000000000" pitchFamily="2" charset="-79"/>
                <a:cs typeface="Assistant ExtraBold" panose="00000900000000000000" pitchFamily="2" charset="-79"/>
              </a:rPr>
              <a:t>מה השתנה מאז ה-7 באוקטובר? </a:t>
            </a:r>
            <a:r>
              <a:rPr lang="he-IL" sz="1600" dirty="0">
                <a:latin typeface="Assistant SemiBold" panose="00000700000000000000" pitchFamily="2" charset="-79"/>
                <a:cs typeface="Assistant SemiBold" panose="00000700000000000000" pitchFamily="2" charset="-79"/>
              </a:rPr>
              <a:t>אני חושב שלפני המלחמה קיבלתי כעובדה את כל מה שישראל עושה או אומרת. היום יש לי מבט קצת יותר ביקורתי. אני יכול למשל לקרוא פוסט של דובר צה"ל על המאמצים שצה"ל משקיע בצמצום הפגיעה בחפים מפשע בעזה, אבל אז יהיה לי חשוב ללכת ולהשוות את המידע הזה עם מקורות מידע נוספים שהם לא ישראלים. אני חושב שכאשר אכפת לך ממשהו, ואתה אוהב אותו, ומרגיש חלק ממנו – כמו שאני מרגיש חלק מישראל – זה אומר שיש לי את הזכות לבקר אותו. ואני מבקר את ישראל כי יש לי ציפיות גבוהות ממנה כמדינה, אני מצפה שמדינת הלאום של העם היהודי תפעל על פי ערכי המוסר היהודי – החייל הישראלי שם בעזה, במובן מסוים, מייצג גם אותי.</a:t>
            </a:r>
          </a:p>
        </p:txBody>
      </p:sp>
      <p:pic>
        <p:nvPicPr>
          <p:cNvPr id="21" name="Picture 8" descr="בית הקברות היהודי העתיק בקרקוב – ויקיפדיה">
            <a:extLst>
              <a:ext uri="{FF2B5EF4-FFF2-40B4-BE49-F238E27FC236}">
                <a16:creationId xmlns:a16="http://schemas.microsoft.com/office/drawing/2014/main" id="{B4F53BA5-8138-4741-95B1-28E02758F09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30284"/>
          <a:stretch/>
        </p:blipFill>
        <p:spPr bwMode="auto">
          <a:xfrm>
            <a:off x="348691" y="7114166"/>
            <a:ext cx="3560400" cy="186162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24" name="מלבן: פינות מעוגלות 23">
            <a:extLst>
              <a:ext uri="{FF2B5EF4-FFF2-40B4-BE49-F238E27FC236}">
                <a16:creationId xmlns:a16="http://schemas.microsoft.com/office/drawing/2014/main" id="{16853EB0-DF68-DAF6-17ED-4FAD857E6E11}"/>
              </a:ext>
            </a:extLst>
          </p:cNvPr>
          <p:cNvSpPr/>
          <p:nvPr/>
        </p:nvSpPr>
        <p:spPr>
          <a:xfrm>
            <a:off x="348691" y="8608997"/>
            <a:ext cx="3568117" cy="552450"/>
          </a:xfrm>
          <a:prstGeom prst="roundRect">
            <a:avLst/>
          </a:prstGeom>
          <a:effectLst>
            <a:outerShdw blurRad="50800" dist="38100" dir="2700000" algn="tl" rotWithShape="0">
              <a:prstClr val="black">
                <a:alpha val="40000"/>
              </a:prstClr>
            </a:outerShdw>
          </a:effectLst>
          <a:scene3d>
            <a:camera prst="orthographicFront"/>
            <a:lightRig rig="threePt" dir="t"/>
          </a:scene3d>
          <a:sp3d>
            <a:bevelT/>
          </a:sp3d>
        </p:spPr>
        <p:style>
          <a:lnRef idx="2">
            <a:schemeClr val="dk1"/>
          </a:lnRef>
          <a:fillRef idx="1">
            <a:schemeClr val="lt1"/>
          </a:fillRef>
          <a:effectRef idx="0">
            <a:schemeClr val="dk1"/>
          </a:effectRef>
          <a:fontRef idx="minor">
            <a:schemeClr val="dk1"/>
          </a:fontRef>
        </p:style>
        <p:txBody>
          <a:bodyPr rtlCol="1" anchor="ctr"/>
          <a:lstStyle/>
          <a:p>
            <a:pPr algn="ctr" rtl="1"/>
            <a:r>
              <a:rPr lang="he-IL" sz="1400" dirty="0">
                <a:solidFill>
                  <a:schemeClr val="tx1"/>
                </a:solidFill>
                <a:latin typeface="Assistant SemiBold" panose="00000700000000000000" pitchFamily="2" charset="-79"/>
                <a:cs typeface="Assistant SemiBold" panose="00000700000000000000" pitchFamily="2" charset="-79"/>
              </a:rPr>
              <a:t>תחביב שכזה... לתרגם מצבות מעברית לפולנית</a:t>
            </a:r>
          </a:p>
        </p:txBody>
      </p:sp>
      <p:grpSp>
        <p:nvGrpSpPr>
          <p:cNvPr id="3" name="קבוצה 2">
            <a:extLst>
              <a:ext uri="{FF2B5EF4-FFF2-40B4-BE49-F238E27FC236}">
                <a16:creationId xmlns:a16="http://schemas.microsoft.com/office/drawing/2014/main" id="{628F38BF-0687-E8F2-572D-14C0056FFEE8}"/>
              </a:ext>
            </a:extLst>
          </p:cNvPr>
          <p:cNvGrpSpPr/>
          <p:nvPr/>
        </p:nvGrpSpPr>
        <p:grpSpPr>
          <a:xfrm>
            <a:off x="348691" y="4117991"/>
            <a:ext cx="3561089" cy="2667000"/>
            <a:chOff x="348691" y="4041038"/>
            <a:chExt cx="3561089" cy="2667000"/>
          </a:xfrm>
        </p:grpSpPr>
        <p:pic>
          <p:nvPicPr>
            <p:cNvPr id="19" name="Picture 6" descr="May be an image of 16 people">
              <a:extLst>
                <a:ext uri="{FF2B5EF4-FFF2-40B4-BE49-F238E27FC236}">
                  <a16:creationId xmlns:a16="http://schemas.microsoft.com/office/drawing/2014/main" id="{50F03E62-4740-E3D3-6C3D-22E4D6EAD5B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205" y="4041038"/>
              <a:ext cx="3560573" cy="237957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25" name="מלבן: פינות מעוגלות 24">
              <a:extLst>
                <a:ext uri="{FF2B5EF4-FFF2-40B4-BE49-F238E27FC236}">
                  <a16:creationId xmlns:a16="http://schemas.microsoft.com/office/drawing/2014/main" id="{AE647631-8E2C-6AB8-7E97-C0BDC5348A4D}"/>
                </a:ext>
              </a:extLst>
            </p:cNvPr>
            <p:cNvSpPr/>
            <p:nvPr/>
          </p:nvSpPr>
          <p:spPr>
            <a:xfrm>
              <a:off x="348691" y="6321264"/>
              <a:ext cx="3561089" cy="386774"/>
            </a:xfrm>
            <a:prstGeom prst="roundRect">
              <a:avLst/>
            </a:prstGeom>
            <a:effectLst>
              <a:outerShdw blurRad="50800" dist="38100" dir="2700000" algn="tl" rotWithShape="0">
                <a:prstClr val="black">
                  <a:alpha val="40000"/>
                </a:prstClr>
              </a:outerShdw>
            </a:effectLst>
            <a:scene3d>
              <a:camera prst="orthographicFront"/>
              <a:lightRig rig="threePt" dir="t"/>
            </a:scene3d>
            <a:sp3d>
              <a:bevelT/>
            </a:sp3d>
          </p:spPr>
          <p:style>
            <a:lnRef idx="2">
              <a:schemeClr val="dk1"/>
            </a:lnRef>
            <a:fillRef idx="1">
              <a:schemeClr val="lt1"/>
            </a:fillRef>
            <a:effectRef idx="0">
              <a:schemeClr val="dk1"/>
            </a:effectRef>
            <a:fontRef idx="minor">
              <a:schemeClr val="dk1"/>
            </a:fontRef>
          </p:style>
          <p:txBody>
            <a:bodyPr rtlCol="1" anchor="ctr"/>
            <a:lstStyle/>
            <a:p>
              <a:pPr algn="ctr" rtl="1"/>
              <a:r>
                <a:rPr lang="he-IL" sz="1400" dirty="0">
                  <a:solidFill>
                    <a:schemeClr val="tx1"/>
                  </a:solidFill>
                  <a:latin typeface="Assistant SemiBold" panose="00000700000000000000" pitchFamily="2" charset="-79"/>
                  <a:cs typeface="Assistant SemiBold" panose="00000700000000000000" pitchFamily="2" charset="-79"/>
                </a:rPr>
                <a:t>ליל סדר שבו למילה 'חירות' יש משמעות אמיתית</a:t>
              </a:r>
            </a:p>
          </p:txBody>
        </p:sp>
      </p:grpSp>
      <p:pic>
        <p:nvPicPr>
          <p:cNvPr id="6" name="Picture 2">
            <a:extLst>
              <a:ext uri="{FF2B5EF4-FFF2-40B4-BE49-F238E27FC236}">
                <a16:creationId xmlns:a16="http://schemas.microsoft.com/office/drawing/2014/main" id="{6D0A176D-6B9A-85A5-4CC1-47B8BF8ADE4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0576" y="175686"/>
            <a:ext cx="2820312" cy="540000"/>
          </a:xfrm>
          <a:prstGeom prst="rect">
            <a:avLst/>
          </a:prstGeom>
          <a:noFill/>
          <a:extLst>
            <a:ext uri="{909E8E84-426E-40DD-AFC4-6F175D3DCCD1}">
              <a14:hiddenFill xmlns:a14="http://schemas.microsoft.com/office/drawing/2010/main">
                <a:solidFill>
                  <a:srgbClr val="FFFFFF"/>
                </a:solidFill>
              </a14:hiddenFill>
            </a:ext>
          </a:extLst>
        </p:spPr>
      </p:pic>
      <p:sp>
        <p:nvSpPr>
          <p:cNvPr id="7" name="תיבת טקסט 6">
            <a:extLst>
              <a:ext uri="{FF2B5EF4-FFF2-40B4-BE49-F238E27FC236}">
                <a16:creationId xmlns:a16="http://schemas.microsoft.com/office/drawing/2014/main" id="{10A843BC-0E63-CFA6-C6E5-94D41498B14C}"/>
              </a:ext>
            </a:extLst>
          </p:cNvPr>
          <p:cNvSpPr txBox="1"/>
          <p:nvPr/>
        </p:nvSpPr>
        <p:spPr>
          <a:xfrm>
            <a:off x="8319943" y="304070"/>
            <a:ext cx="4263849" cy="276999"/>
          </a:xfrm>
          <a:prstGeom prst="rect">
            <a:avLst/>
          </a:prstGeom>
          <a:noFill/>
        </p:spPr>
        <p:txBody>
          <a:bodyPr wrap="square" rtlCol="1">
            <a:spAutoFit/>
          </a:bodyPr>
          <a:lstStyle/>
          <a:p>
            <a:pPr algn="r" rtl="1"/>
            <a:r>
              <a:rPr lang="he-IL" sz="1200" dirty="0">
                <a:latin typeface="Assistant SemiBold" panose="00000700000000000000" pitchFamily="2" charset="-79"/>
                <a:cs typeface="Assistant SemiBold" panose="00000700000000000000" pitchFamily="2" charset="-79"/>
              </a:rPr>
              <a:t>שיחות עם דמויות מהתפוצות</a:t>
            </a:r>
          </a:p>
        </p:txBody>
      </p:sp>
      <p:sp>
        <p:nvSpPr>
          <p:cNvPr id="8" name="תיבת טקסט 7">
            <a:extLst>
              <a:ext uri="{FF2B5EF4-FFF2-40B4-BE49-F238E27FC236}">
                <a16:creationId xmlns:a16="http://schemas.microsoft.com/office/drawing/2014/main" id="{14873AC3-0C3E-1334-39B5-A6C916DD3985}"/>
              </a:ext>
            </a:extLst>
          </p:cNvPr>
          <p:cNvSpPr txBox="1"/>
          <p:nvPr/>
        </p:nvSpPr>
        <p:spPr>
          <a:xfrm>
            <a:off x="84376" y="9224715"/>
            <a:ext cx="1445158" cy="276999"/>
          </a:xfrm>
          <a:prstGeom prst="rect">
            <a:avLst/>
          </a:prstGeom>
          <a:noFill/>
        </p:spPr>
        <p:txBody>
          <a:bodyPr wrap="square" rtlCol="1">
            <a:spAutoFit/>
          </a:bodyPr>
          <a:lstStyle/>
          <a:p>
            <a:pPr algn="ctr" rtl="1"/>
            <a:r>
              <a:rPr lang="he-IL" sz="1200" dirty="0">
                <a:latin typeface="Assistant SemiBold" panose="00000700000000000000" pitchFamily="2" charset="-79"/>
                <a:cs typeface="Assistant SemiBold" panose="00000700000000000000" pitchFamily="2" charset="-79"/>
              </a:rPr>
              <a:t>עודכן – אוגוסט 2024</a:t>
            </a:r>
          </a:p>
        </p:txBody>
      </p:sp>
    </p:spTree>
    <p:extLst>
      <p:ext uri="{BB962C8B-B14F-4D97-AF65-F5344CB8AC3E}">
        <p14:creationId xmlns:p14="http://schemas.microsoft.com/office/powerpoint/2010/main" val="4024812127"/>
      </p:ext>
    </p:extLst>
  </p:cSld>
  <p:clrMapOvr>
    <a:masterClrMapping/>
  </p:clrMapOvr>
</p:sld>
</file>

<file path=ppt/theme/theme1.xml><?xml version="1.0" encoding="utf-8"?>
<a:theme xmlns:a="http://schemas.openxmlformats.org/drawingml/2006/main" name="ערכת נושא של Office 2013 - 2022">
  <a:themeElements>
    <a:clrScheme name="ערכת נושא של Office 2013 - 2022">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ערכת נושא של Office 2013 - 2022">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ערכת נושא של Office 2013 - 2022">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137</TotalTime>
  <Words>513</Words>
  <Application>Microsoft Office PowerPoint</Application>
  <PresentationFormat>נייר A3 ‏(297x420 מ"מ)</PresentationFormat>
  <Paragraphs>12</Paragraphs>
  <Slides>1</Slides>
  <Notes>0</Notes>
  <HiddenSlides>0</HiddenSlides>
  <MMClips>0</MMClips>
  <ScaleCrop>false</ScaleCrop>
  <HeadingPairs>
    <vt:vector size="6" baseType="variant">
      <vt:variant>
        <vt:lpstr>גופנים בשימוש</vt:lpstr>
      </vt:variant>
      <vt:variant>
        <vt:i4>5</vt:i4>
      </vt:variant>
      <vt:variant>
        <vt:lpstr>ערכת נושא</vt:lpstr>
      </vt:variant>
      <vt:variant>
        <vt:i4>1</vt:i4>
      </vt:variant>
      <vt:variant>
        <vt:lpstr>כותרות שקופיות</vt:lpstr>
      </vt:variant>
      <vt:variant>
        <vt:i4>1</vt:i4>
      </vt:variant>
    </vt:vector>
  </HeadingPairs>
  <TitlesOfParts>
    <vt:vector size="7" baseType="lpstr">
      <vt:lpstr>Arial</vt:lpstr>
      <vt:lpstr>Assistant ExtraBold</vt:lpstr>
      <vt:lpstr>Assistant SemiBold</vt:lpstr>
      <vt:lpstr>Calibri</vt:lpstr>
      <vt:lpstr>Calibri Light</vt:lpstr>
      <vt:lpstr>ערכת נושא של Office 2013 - 2022</vt:lpstr>
      <vt:lpstr>מצגת של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מצגת של PowerPoint‏</dc:title>
  <dc:creator>Yoni Alon</dc:creator>
  <cp:lastModifiedBy>Yoni Alon</cp:lastModifiedBy>
  <cp:revision>15</cp:revision>
  <dcterms:created xsi:type="dcterms:W3CDTF">2022-02-17T17:36:34Z</dcterms:created>
  <dcterms:modified xsi:type="dcterms:W3CDTF">2024-09-02T09:41:01Z</dcterms:modified>
</cp:coreProperties>
</file>