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Lst>
  <p:sldSz cy="9601200" cx="12801600"/>
  <p:notesSz cx="6858000" cy="9144000"/>
  <p:embeddedFontLst>
    <p:embeddedFont>
      <p:font typeface="Assistant SemiBold"/>
      <p:regular r:id="rId7"/>
      <p:bold r:id="rId8"/>
    </p:embeddedFont>
    <p:embeddedFont>
      <p:font typeface="Assistant ExtraBold"/>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hqACkAhTZ9Cl/ag2l/csHbndbfV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font" Target="fonts/AssistantExtraBold-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font" Target="fonts/AssistantSemiBold-regular.fntdata"/><Relationship Id="rId8" Type="http://schemas.openxmlformats.org/officeDocument/2006/relationships/font" Target="fonts/AssistantSemi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2689a6262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2689a6262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קופית כותרת"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960120" y="1571308"/>
            <a:ext cx="10881360" cy="3342640"/>
          </a:xfrm>
          <a:prstGeom prst="rect">
            <a:avLst/>
          </a:prstGeom>
          <a:noFill/>
          <a:ln>
            <a:noFill/>
          </a:ln>
        </p:spPr>
        <p:txBody>
          <a:bodyPr anchorCtr="0" anchor="b" bIns="45700" lIns="91425" spcFirstLastPara="1" rIns="91425" wrap="square" tIns="45700">
            <a:normAutofit/>
          </a:bodyPr>
          <a:lstStyle>
            <a:lvl1pPr lvl="0" rtl="1" algn="ctr">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1600200" y="5042853"/>
            <a:ext cx="9601200" cy="2318067"/>
          </a:xfrm>
          <a:prstGeom prst="rect">
            <a:avLst/>
          </a:prstGeom>
          <a:noFill/>
          <a:ln>
            <a:noFill/>
          </a:ln>
        </p:spPr>
        <p:txBody>
          <a:bodyPr anchorCtr="0" anchor="t" bIns="45700" lIns="91425" spcFirstLastPara="1" rIns="91425" wrap="square" tIns="45700">
            <a:normAutofit/>
          </a:bodyPr>
          <a:lstStyle>
            <a:lvl1pPr lvl="0" rtl="1" algn="ctr">
              <a:lnSpc>
                <a:spcPct val="90000"/>
              </a:lnSpc>
              <a:spcBef>
                <a:spcPts val="1400"/>
              </a:spcBef>
              <a:spcAft>
                <a:spcPts val="0"/>
              </a:spcAft>
              <a:buClr>
                <a:schemeClr val="dk1"/>
              </a:buClr>
              <a:buSzPts val="3360"/>
              <a:buNone/>
              <a:defRPr sz="3359"/>
            </a:lvl1pPr>
            <a:lvl2pPr lvl="1" rtl="1" algn="ctr">
              <a:lnSpc>
                <a:spcPct val="90000"/>
              </a:lnSpc>
              <a:spcBef>
                <a:spcPts val="700"/>
              </a:spcBef>
              <a:spcAft>
                <a:spcPts val="0"/>
              </a:spcAft>
              <a:buClr>
                <a:schemeClr val="dk1"/>
              </a:buClr>
              <a:buSzPts val="2800"/>
              <a:buNone/>
              <a:defRPr sz="2800"/>
            </a:lvl2pPr>
            <a:lvl3pPr lvl="2" rtl="1" algn="ctr">
              <a:lnSpc>
                <a:spcPct val="90000"/>
              </a:lnSpc>
              <a:spcBef>
                <a:spcPts val="700"/>
              </a:spcBef>
              <a:spcAft>
                <a:spcPts val="0"/>
              </a:spcAft>
              <a:buClr>
                <a:schemeClr val="dk1"/>
              </a:buClr>
              <a:buSzPts val="2520"/>
              <a:buNone/>
              <a:defRPr sz="2520"/>
            </a:lvl3pPr>
            <a:lvl4pPr lvl="3" rtl="1" algn="ctr">
              <a:lnSpc>
                <a:spcPct val="90000"/>
              </a:lnSpc>
              <a:spcBef>
                <a:spcPts val="700"/>
              </a:spcBef>
              <a:spcAft>
                <a:spcPts val="0"/>
              </a:spcAft>
              <a:buClr>
                <a:schemeClr val="dk1"/>
              </a:buClr>
              <a:buSzPts val="2240"/>
              <a:buNone/>
              <a:defRPr sz="2240"/>
            </a:lvl4pPr>
            <a:lvl5pPr lvl="4" rtl="1" algn="ctr">
              <a:lnSpc>
                <a:spcPct val="90000"/>
              </a:lnSpc>
              <a:spcBef>
                <a:spcPts val="700"/>
              </a:spcBef>
              <a:spcAft>
                <a:spcPts val="0"/>
              </a:spcAft>
              <a:buClr>
                <a:schemeClr val="dk1"/>
              </a:buClr>
              <a:buSzPts val="2240"/>
              <a:buNone/>
              <a:defRPr sz="2240"/>
            </a:lvl5pPr>
            <a:lvl6pPr lvl="5" rtl="1" algn="ctr">
              <a:lnSpc>
                <a:spcPct val="90000"/>
              </a:lnSpc>
              <a:spcBef>
                <a:spcPts val="700"/>
              </a:spcBef>
              <a:spcAft>
                <a:spcPts val="0"/>
              </a:spcAft>
              <a:buClr>
                <a:schemeClr val="dk1"/>
              </a:buClr>
              <a:buSzPts val="2240"/>
              <a:buNone/>
              <a:defRPr sz="2240"/>
            </a:lvl6pPr>
            <a:lvl7pPr lvl="6" rtl="1" algn="ctr">
              <a:lnSpc>
                <a:spcPct val="90000"/>
              </a:lnSpc>
              <a:spcBef>
                <a:spcPts val="700"/>
              </a:spcBef>
              <a:spcAft>
                <a:spcPts val="0"/>
              </a:spcAft>
              <a:buClr>
                <a:schemeClr val="dk1"/>
              </a:buClr>
              <a:buSzPts val="2240"/>
              <a:buNone/>
              <a:defRPr sz="2240"/>
            </a:lvl7pPr>
            <a:lvl8pPr lvl="7" rtl="1" algn="ctr">
              <a:lnSpc>
                <a:spcPct val="90000"/>
              </a:lnSpc>
              <a:spcBef>
                <a:spcPts val="700"/>
              </a:spcBef>
              <a:spcAft>
                <a:spcPts val="0"/>
              </a:spcAft>
              <a:buClr>
                <a:schemeClr val="dk1"/>
              </a:buClr>
              <a:buSzPts val="2240"/>
              <a:buNone/>
              <a:defRPr sz="2240"/>
            </a:lvl8pPr>
            <a:lvl9pPr lvl="8" rtl="1" algn="ctr">
              <a:lnSpc>
                <a:spcPct val="90000"/>
              </a:lnSpc>
              <a:spcBef>
                <a:spcPts val="700"/>
              </a:spcBef>
              <a:spcAft>
                <a:spcPts val="0"/>
              </a:spcAft>
              <a:buClr>
                <a:schemeClr val="dk1"/>
              </a:buClr>
              <a:buSzPts val="2240"/>
              <a:buNone/>
              <a:defRPr sz="2240"/>
            </a:lvl9pPr>
          </a:lstStyle>
          <a:p/>
        </p:txBody>
      </p:sp>
      <p:sp>
        <p:nvSpPr>
          <p:cNvPr id="14" name="Google Shape;14;p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טקסט אנכי"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3354864" y="81122"/>
            <a:ext cx="6091873" cy="11041380"/>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1" name="Google Shape;71;p1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אנכית וטקסט"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6473032" y="3199289"/>
            <a:ext cx="8136573" cy="2760345"/>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872332" y="518954"/>
            <a:ext cx="8136573" cy="8121015"/>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7" name="Google Shape;77;p1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תוכן"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20" name="Google Shape;20;p4"/>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מקטע עליונה"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873443" y="2393635"/>
            <a:ext cx="11041380" cy="3993832"/>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873443" y="6425250"/>
            <a:ext cx="11041380" cy="2100262"/>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sz="3359">
                <a:solidFill>
                  <a:schemeClr val="dk1"/>
                </a:solidFill>
              </a:defRPr>
            </a:lvl1pPr>
            <a:lvl2pPr indent="-228600" lvl="1" marL="914400" rtl="1" algn="r">
              <a:lnSpc>
                <a:spcPct val="90000"/>
              </a:lnSpc>
              <a:spcBef>
                <a:spcPts val="700"/>
              </a:spcBef>
              <a:spcAft>
                <a:spcPts val="0"/>
              </a:spcAft>
              <a:buClr>
                <a:srgbClr val="888888"/>
              </a:buClr>
              <a:buSzPts val="2800"/>
              <a:buNone/>
              <a:defRPr sz="2800">
                <a:solidFill>
                  <a:srgbClr val="888888"/>
                </a:solidFill>
              </a:defRPr>
            </a:lvl2pPr>
            <a:lvl3pPr indent="-228600" lvl="2" marL="1371600" rtl="1" algn="r">
              <a:lnSpc>
                <a:spcPct val="90000"/>
              </a:lnSpc>
              <a:spcBef>
                <a:spcPts val="700"/>
              </a:spcBef>
              <a:spcAft>
                <a:spcPts val="0"/>
              </a:spcAft>
              <a:buClr>
                <a:srgbClr val="888888"/>
              </a:buClr>
              <a:buSzPts val="2520"/>
              <a:buNone/>
              <a:defRPr sz="2520">
                <a:solidFill>
                  <a:srgbClr val="888888"/>
                </a:solidFill>
              </a:defRPr>
            </a:lvl3pPr>
            <a:lvl4pPr indent="-228600" lvl="3" marL="1828800" rtl="1" algn="r">
              <a:lnSpc>
                <a:spcPct val="90000"/>
              </a:lnSpc>
              <a:spcBef>
                <a:spcPts val="700"/>
              </a:spcBef>
              <a:spcAft>
                <a:spcPts val="0"/>
              </a:spcAft>
              <a:buClr>
                <a:srgbClr val="888888"/>
              </a:buClr>
              <a:buSzPts val="2240"/>
              <a:buNone/>
              <a:defRPr sz="2240">
                <a:solidFill>
                  <a:srgbClr val="888888"/>
                </a:solidFill>
              </a:defRPr>
            </a:lvl4pPr>
            <a:lvl5pPr indent="-228600" lvl="4" marL="2286000" rtl="1" algn="r">
              <a:lnSpc>
                <a:spcPct val="90000"/>
              </a:lnSpc>
              <a:spcBef>
                <a:spcPts val="700"/>
              </a:spcBef>
              <a:spcAft>
                <a:spcPts val="0"/>
              </a:spcAft>
              <a:buClr>
                <a:srgbClr val="888888"/>
              </a:buClr>
              <a:buSzPts val="2240"/>
              <a:buNone/>
              <a:defRPr sz="2240">
                <a:solidFill>
                  <a:srgbClr val="888888"/>
                </a:solidFill>
              </a:defRPr>
            </a:lvl5pPr>
            <a:lvl6pPr indent="-228600" lvl="5" marL="2743200" rtl="1" algn="r">
              <a:lnSpc>
                <a:spcPct val="90000"/>
              </a:lnSpc>
              <a:spcBef>
                <a:spcPts val="700"/>
              </a:spcBef>
              <a:spcAft>
                <a:spcPts val="0"/>
              </a:spcAft>
              <a:buClr>
                <a:srgbClr val="888888"/>
              </a:buClr>
              <a:buSzPts val="2240"/>
              <a:buNone/>
              <a:defRPr sz="2240">
                <a:solidFill>
                  <a:srgbClr val="888888"/>
                </a:solidFill>
              </a:defRPr>
            </a:lvl6pPr>
            <a:lvl7pPr indent="-228600" lvl="6" marL="3200400" rtl="1" algn="r">
              <a:lnSpc>
                <a:spcPct val="90000"/>
              </a:lnSpc>
              <a:spcBef>
                <a:spcPts val="700"/>
              </a:spcBef>
              <a:spcAft>
                <a:spcPts val="0"/>
              </a:spcAft>
              <a:buClr>
                <a:srgbClr val="888888"/>
              </a:buClr>
              <a:buSzPts val="2240"/>
              <a:buNone/>
              <a:defRPr sz="2240">
                <a:solidFill>
                  <a:srgbClr val="888888"/>
                </a:solidFill>
              </a:defRPr>
            </a:lvl7pPr>
            <a:lvl8pPr indent="-228600" lvl="7" marL="3657600" rtl="1" algn="r">
              <a:lnSpc>
                <a:spcPct val="90000"/>
              </a:lnSpc>
              <a:spcBef>
                <a:spcPts val="700"/>
              </a:spcBef>
              <a:spcAft>
                <a:spcPts val="0"/>
              </a:spcAft>
              <a:buClr>
                <a:srgbClr val="888888"/>
              </a:buClr>
              <a:buSzPts val="2240"/>
              <a:buNone/>
              <a:defRPr sz="2240">
                <a:solidFill>
                  <a:srgbClr val="888888"/>
                </a:solidFill>
              </a:defRPr>
            </a:lvl8pPr>
            <a:lvl9pPr indent="-228600" lvl="8" marL="4114800" rtl="1" algn="r">
              <a:lnSpc>
                <a:spcPct val="90000"/>
              </a:lnSpc>
              <a:spcBef>
                <a:spcPts val="700"/>
              </a:spcBef>
              <a:spcAft>
                <a:spcPts val="0"/>
              </a:spcAft>
              <a:buClr>
                <a:srgbClr val="888888"/>
              </a:buClr>
              <a:buSzPts val="2240"/>
              <a:buNone/>
              <a:defRPr sz="2240">
                <a:solidFill>
                  <a:srgbClr val="888888"/>
                </a:solidFill>
              </a:defRPr>
            </a:lvl9pPr>
          </a:lstStyle>
          <a:p/>
        </p:txBody>
      </p:sp>
      <p:sp>
        <p:nvSpPr>
          <p:cNvPr id="26" name="Google Shape;26;p5"/>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ני תכנים"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8801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2" name="Google Shape;32;p6"/>
          <p:cNvSpPr txBox="1"/>
          <p:nvPr>
            <p:ph idx="2" type="body"/>
          </p:nvPr>
        </p:nvSpPr>
        <p:spPr>
          <a:xfrm>
            <a:off x="64808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3" name="Google Shape;33;p6"/>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השוואה"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881777"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881779" y="2353628"/>
            <a:ext cx="5415676"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39" name="Google Shape;39;p7"/>
          <p:cNvSpPr txBox="1"/>
          <p:nvPr>
            <p:ph idx="2" type="body"/>
          </p:nvPr>
        </p:nvSpPr>
        <p:spPr>
          <a:xfrm>
            <a:off x="881779" y="3507105"/>
            <a:ext cx="5415676"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0" name="Google Shape;40;p7"/>
          <p:cNvSpPr txBox="1"/>
          <p:nvPr>
            <p:ph idx="3" type="body"/>
          </p:nvPr>
        </p:nvSpPr>
        <p:spPr>
          <a:xfrm>
            <a:off x="6480811" y="2353628"/>
            <a:ext cx="5442347"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41" name="Google Shape;41;p7"/>
          <p:cNvSpPr txBox="1"/>
          <p:nvPr>
            <p:ph idx="4" type="body"/>
          </p:nvPr>
        </p:nvSpPr>
        <p:spPr>
          <a:xfrm>
            <a:off x="6480811" y="3507105"/>
            <a:ext cx="5442347"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2" name="Google Shape;42;p7"/>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בלבד"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ריק"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וכן עם כיתוב"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5442347" y="1382397"/>
            <a:ext cx="6480810" cy="6823075"/>
          </a:xfrm>
          <a:prstGeom prst="rect">
            <a:avLst/>
          </a:prstGeom>
          <a:noFill/>
          <a:ln>
            <a:noFill/>
          </a:ln>
        </p:spPr>
        <p:txBody>
          <a:bodyPr anchorCtr="0" anchor="t" bIns="45700" lIns="91425" spcFirstLastPara="1" rIns="91425" wrap="square" tIns="45700">
            <a:normAutofit/>
          </a:bodyPr>
          <a:lstStyle>
            <a:lvl1pPr indent="-513080" lvl="0" marL="457200" rtl="1" algn="r">
              <a:lnSpc>
                <a:spcPct val="90000"/>
              </a:lnSpc>
              <a:spcBef>
                <a:spcPts val="1400"/>
              </a:spcBef>
              <a:spcAft>
                <a:spcPts val="0"/>
              </a:spcAft>
              <a:buClr>
                <a:schemeClr val="dk1"/>
              </a:buClr>
              <a:buSzPts val="4480"/>
              <a:buChar char="•"/>
              <a:defRPr sz="4480"/>
            </a:lvl1pPr>
            <a:lvl2pPr indent="-477519" lvl="1" marL="914400" rtl="1" algn="r">
              <a:lnSpc>
                <a:spcPct val="90000"/>
              </a:lnSpc>
              <a:spcBef>
                <a:spcPts val="700"/>
              </a:spcBef>
              <a:spcAft>
                <a:spcPts val="0"/>
              </a:spcAft>
              <a:buClr>
                <a:schemeClr val="dk1"/>
              </a:buClr>
              <a:buSzPts val="3920"/>
              <a:buChar char="•"/>
              <a:defRPr sz="3920"/>
            </a:lvl2pPr>
            <a:lvl3pPr indent="-441960" lvl="2" marL="1371600" rtl="1" algn="r">
              <a:lnSpc>
                <a:spcPct val="90000"/>
              </a:lnSpc>
              <a:spcBef>
                <a:spcPts val="700"/>
              </a:spcBef>
              <a:spcAft>
                <a:spcPts val="0"/>
              </a:spcAft>
              <a:buClr>
                <a:schemeClr val="dk1"/>
              </a:buClr>
              <a:buSzPts val="3360"/>
              <a:buChar char="•"/>
              <a:defRPr sz="3359"/>
            </a:lvl3pPr>
            <a:lvl4pPr indent="-406400" lvl="3" marL="1828800" rtl="1" algn="r">
              <a:lnSpc>
                <a:spcPct val="90000"/>
              </a:lnSpc>
              <a:spcBef>
                <a:spcPts val="700"/>
              </a:spcBef>
              <a:spcAft>
                <a:spcPts val="0"/>
              </a:spcAft>
              <a:buClr>
                <a:schemeClr val="dk1"/>
              </a:buClr>
              <a:buSzPts val="2800"/>
              <a:buChar char="•"/>
              <a:defRPr sz="2800"/>
            </a:lvl4pPr>
            <a:lvl5pPr indent="-406400" lvl="4" marL="2286000" rtl="1" algn="r">
              <a:lnSpc>
                <a:spcPct val="90000"/>
              </a:lnSpc>
              <a:spcBef>
                <a:spcPts val="700"/>
              </a:spcBef>
              <a:spcAft>
                <a:spcPts val="0"/>
              </a:spcAft>
              <a:buClr>
                <a:schemeClr val="dk1"/>
              </a:buClr>
              <a:buSzPts val="2800"/>
              <a:buChar char="•"/>
              <a:defRPr sz="2800"/>
            </a:lvl5pPr>
            <a:lvl6pPr indent="-406400" lvl="5" marL="2743200" rtl="1" algn="r">
              <a:lnSpc>
                <a:spcPct val="90000"/>
              </a:lnSpc>
              <a:spcBef>
                <a:spcPts val="700"/>
              </a:spcBef>
              <a:spcAft>
                <a:spcPts val="0"/>
              </a:spcAft>
              <a:buClr>
                <a:schemeClr val="dk1"/>
              </a:buClr>
              <a:buSzPts val="2800"/>
              <a:buChar char="•"/>
              <a:defRPr sz="2800"/>
            </a:lvl6pPr>
            <a:lvl7pPr indent="-406400" lvl="6" marL="3200400" rtl="1" algn="r">
              <a:lnSpc>
                <a:spcPct val="90000"/>
              </a:lnSpc>
              <a:spcBef>
                <a:spcPts val="700"/>
              </a:spcBef>
              <a:spcAft>
                <a:spcPts val="0"/>
              </a:spcAft>
              <a:buClr>
                <a:schemeClr val="dk1"/>
              </a:buClr>
              <a:buSzPts val="2800"/>
              <a:buChar char="•"/>
              <a:defRPr sz="2800"/>
            </a:lvl7pPr>
            <a:lvl8pPr indent="-406400" lvl="7" marL="3657600" rtl="1" algn="r">
              <a:lnSpc>
                <a:spcPct val="90000"/>
              </a:lnSpc>
              <a:spcBef>
                <a:spcPts val="700"/>
              </a:spcBef>
              <a:spcAft>
                <a:spcPts val="0"/>
              </a:spcAft>
              <a:buClr>
                <a:schemeClr val="dk1"/>
              </a:buClr>
              <a:buSzPts val="2800"/>
              <a:buChar char="•"/>
              <a:defRPr sz="2800"/>
            </a:lvl8pPr>
            <a:lvl9pPr indent="-406400" lvl="8" marL="4114800" rtl="1" algn="r">
              <a:lnSpc>
                <a:spcPct val="90000"/>
              </a:lnSpc>
              <a:spcBef>
                <a:spcPts val="700"/>
              </a:spcBef>
              <a:spcAft>
                <a:spcPts val="0"/>
              </a:spcAft>
              <a:buClr>
                <a:schemeClr val="dk1"/>
              </a:buClr>
              <a:buSzPts val="2800"/>
              <a:buChar char="•"/>
              <a:defRPr sz="2800"/>
            </a:lvl9pPr>
          </a:lstStyle>
          <a:p/>
        </p:txBody>
      </p:sp>
      <p:sp>
        <p:nvSpPr>
          <p:cNvPr id="57" name="Google Shape;57;p10"/>
          <p:cNvSpPr txBox="1"/>
          <p:nvPr>
            <p:ph idx="2"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58" name="Google Shape;58;p10"/>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מונה עם כיתוב"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5442347" y="1382397"/>
            <a:ext cx="6480810" cy="6823075"/>
          </a:xfrm>
          <a:prstGeom prst="rect">
            <a:avLst/>
          </a:prstGeom>
          <a:noFill/>
          <a:ln>
            <a:noFill/>
          </a:ln>
        </p:spPr>
      </p:sp>
      <p:sp>
        <p:nvSpPr>
          <p:cNvPr id="64" name="Google Shape;64;p11"/>
          <p:cNvSpPr txBox="1"/>
          <p:nvPr>
            <p:ph idx="1"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65" name="Google Shape;65;p11"/>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marR="0" rtl="1" algn="l">
              <a:lnSpc>
                <a:spcPct val="90000"/>
              </a:lnSpc>
              <a:spcBef>
                <a:spcPts val="0"/>
              </a:spcBef>
              <a:spcAft>
                <a:spcPts val="0"/>
              </a:spcAft>
              <a:buClr>
                <a:schemeClr val="dk1"/>
              </a:buClr>
              <a:buSzPts val="6160"/>
              <a:buFont typeface="Calibri"/>
              <a:buNone/>
              <a:defRPr b="0" i="0" sz="616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477519" lvl="0" marL="457200" marR="0" rtl="1" algn="r">
              <a:lnSpc>
                <a:spcPct val="90000"/>
              </a:lnSpc>
              <a:spcBef>
                <a:spcPts val="1400"/>
              </a:spcBef>
              <a:spcAft>
                <a:spcPts val="0"/>
              </a:spcAft>
              <a:buClr>
                <a:schemeClr val="dk1"/>
              </a:buClr>
              <a:buSzPts val="3920"/>
              <a:buFont typeface="Arial"/>
              <a:buChar char="•"/>
              <a:defRPr b="0" i="0" sz="3920" u="none" cap="none" strike="noStrike">
                <a:solidFill>
                  <a:schemeClr val="dk1"/>
                </a:solidFill>
                <a:latin typeface="Calibri"/>
                <a:ea typeface="Calibri"/>
                <a:cs typeface="Calibri"/>
                <a:sym typeface="Calibri"/>
              </a:defRPr>
            </a:lvl1pPr>
            <a:lvl2pPr indent="-441960" lvl="1" marL="914400" marR="0" rtl="1" algn="r">
              <a:lnSpc>
                <a:spcPct val="90000"/>
              </a:lnSpc>
              <a:spcBef>
                <a:spcPts val="700"/>
              </a:spcBef>
              <a:spcAft>
                <a:spcPts val="0"/>
              </a:spcAft>
              <a:buClr>
                <a:schemeClr val="dk1"/>
              </a:buClr>
              <a:buSzPts val="3360"/>
              <a:buFont typeface="Arial"/>
              <a:buChar char="•"/>
              <a:defRPr b="0" i="0" sz="3359" u="none" cap="none" strike="noStrike">
                <a:solidFill>
                  <a:schemeClr val="dk1"/>
                </a:solidFill>
                <a:latin typeface="Calibri"/>
                <a:ea typeface="Calibri"/>
                <a:cs typeface="Calibri"/>
                <a:sym typeface="Calibri"/>
              </a:defRPr>
            </a:lvl2pPr>
            <a:lvl3pPr indent="-406400" lvl="2" marL="1371600" marR="0" rtl="1" algn="r">
              <a:lnSpc>
                <a:spcPct val="90000"/>
              </a:lnSpc>
              <a:spcBef>
                <a:spcPts val="7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3pPr>
            <a:lvl4pPr indent="-388619" lvl="3" marL="1828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4pPr>
            <a:lvl5pPr indent="-388620" lvl="4" marL="22860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5pPr>
            <a:lvl6pPr indent="-388620" lvl="5" marL="27432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6pPr>
            <a:lvl7pPr indent="-388620" lvl="6" marL="32004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7pPr>
            <a:lvl8pPr indent="-388620" lvl="7" marL="36576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8pPr>
            <a:lvl9pPr indent="-388620" lvl="8" marL="4114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679" u="none" cap="none" strike="noStrike">
                <a:solidFill>
                  <a:srgbClr val="888888"/>
                </a:solidFill>
                <a:latin typeface="Calibri"/>
                <a:ea typeface="Calibri"/>
                <a:cs typeface="Calibri"/>
                <a:sym typeface="Calibri"/>
              </a:defRPr>
            </a:lvl1pPr>
            <a:lvl2pPr indent="0" lvl="1" marL="0" marR="0" rtl="0" algn="r">
              <a:spcBef>
                <a:spcPts val="0"/>
              </a:spcBef>
              <a:buNone/>
              <a:defRPr b="0" i="0" sz="1679" u="none" cap="none" strike="noStrike">
                <a:solidFill>
                  <a:srgbClr val="888888"/>
                </a:solidFill>
                <a:latin typeface="Calibri"/>
                <a:ea typeface="Calibri"/>
                <a:cs typeface="Calibri"/>
                <a:sym typeface="Calibri"/>
              </a:defRPr>
            </a:lvl2pPr>
            <a:lvl3pPr indent="0" lvl="2" marL="0" marR="0" rtl="0" algn="r">
              <a:spcBef>
                <a:spcPts val="0"/>
              </a:spcBef>
              <a:buNone/>
              <a:defRPr b="0" i="0" sz="1679" u="none" cap="none" strike="noStrike">
                <a:solidFill>
                  <a:srgbClr val="888888"/>
                </a:solidFill>
                <a:latin typeface="Calibri"/>
                <a:ea typeface="Calibri"/>
                <a:cs typeface="Calibri"/>
                <a:sym typeface="Calibri"/>
              </a:defRPr>
            </a:lvl3pPr>
            <a:lvl4pPr indent="0" lvl="3" marL="0" marR="0" rtl="0" algn="r">
              <a:spcBef>
                <a:spcPts val="0"/>
              </a:spcBef>
              <a:buNone/>
              <a:defRPr b="0" i="0" sz="1679" u="none" cap="none" strike="noStrike">
                <a:solidFill>
                  <a:srgbClr val="888888"/>
                </a:solidFill>
                <a:latin typeface="Calibri"/>
                <a:ea typeface="Calibri"/>
                <a:cs typeface="Calibri"/>
                <a:sym typeface="Calibri"/>
              </a:defRPr>
            </a:lvl4pPr>
            <a:lvl5pPr indent="0" lvl="4" marL="0" marR="0" rtl="0" algn="r">
              <a:spcBef>
                <a:spcPts val="0"/>
              </a:spcBef>
              <a:buNone/>
              <a:defRPr b="0" i="0" sz="1679" u="none" cap="none" strike="noStrike">
                <a:solidFill>
                  <a:srgbClr val="888888"/>
                </a:solidFill>
                <a:latin typeface="Calibri"/>
                <a:ea typeface="Calibri"/>
                <a:cs typeface="Calibri"/>
                <a:sym typeface="Calibri"/>
              </a:defRPr>
            </a:lvl5pPr>
            <a:lvl6pPr indent="0" lvl="5" marL="0" marR="0" rtl="0" algn="r">
              <a:spcBef>
                <a:spcPts val="0"/>
              </a:spcBef>
              <a:buNone/>
              <a:defRPr b="0" i="0" sz="1679" u="none" cap="none" strike="noStrike">
                <a:solidFill>
                  <a:srgbClr val="888888"/>
                </a:solidFill>
                <a:latin typeface="Calibri"/>
                <a:ea typeface="Calibri"/>
                <a:cs typeface="Calibri"/>
                <a:sym typeface="Calibri"/>
              </a:defRPr>
            </a:lvl6pPr>
            <a:lvl7pPr indent="0" lvl="6" marL="0" marR="0" rtl="0" algn="r">
              <a:spcBef>
                <a:spcPts val="0"/>
              </a:spcBef>
              <a:buNone/>
              <a:defRPr b="0" i="0" sz="1679" u="none" cap="none" strike="noStrike">
                <a:solidFill>
                  <a:srgbClr val="888888"/>
                </a:solidFill>
                <a:latin typeface="Calibri"/>
                <a:ea typeface="Calibri"/>
                <a:cs typeface="Calibri"/>
                <a:sym typeface="Calibri"/>
              </a:defRPr>
            </a:lvl7pPr>
            <a:lvl8pPr indent="0" lvl="7" marL="0" marR="0" rtl="0" algn="r">
              <a:spcBef>
                <a:spcPts val="0"/>
              </a:spcBef>
              <a:buNone/>
              <a:defRPr b="0" i="0" sz="1679" u="none" cap="none" strike="noStrike">
                <a:solidFill>
                  <a:srgbClr val="888888"/>
                </a:solidFill>
                <a:latin typeface="Calibri"/>
                <a:ea typeface="Calibri"/>
                <a:cs typeface="Calibri"/>
                <a:sym typeface="Calibri"/>
              </a:defRPr>
            </a:lvl8pPr>
            <a:lvl9pPr indent="0" lvl="8" marL="0" marR="0" rtl="0" algn="r">
              <a:spcBef>
                <a:spcPts val="0"/>
              </a:spcBef>
              <a:buNone/>
              <a:defRPr b="0" i="0" sz="1679"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w-IL"/>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10346" l="22382" r="22381" t="0"/>
          <a:stretch/>
        </p:blipFill>
        <p:spPr>
          <a:xfrm>
            <a:off x="477447" y="932994"/>
            <a:ext cx="2389333" cy="292116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85" name="Google Shape;85;p1"/>
          <p:cNvSpPr txBox="1"/>
          <p:nvPr/>
        </p:nvSpPr>
        <p:spPr>
          <a:xfrm>
            <a:off x="5567707" y="258076"/>
            <a:ext cx="6915803" cy="584775"/>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3200" u="none" cap="none" strike="noStrike">
                <a:solidFill>
                  <a:srgbClr val="0D446B"/>
                </a:solidFill>
                <a:latin typeface="Assistant ExtraBold"/>
                <a:ea typeface="Assistant ExtraBold"/>
                <a:cs typeface="Assistant ExtraBold"/>
                <a:sym typeface="Assistant ExtraBold"/>
              </a:rPr>
              <a:t>בראד בלום</a:t>
            </a:r>
            <a:r>
              <a:rPr b="0" i="0" lang="iw-IL" sz="3200" u="none" cap="none" strike="noStrike">
                <a:solidFill>
                  <a:schemeClr val="dk1"/>
                </a:solidFill>
                <a:latin typeface="Assistant SemiBold"/>
                <a:ea typeface="Assistant SemiBold"/>
                <a:cs typeface="Assistant SemiBold"/>
                <a:sym typeface="Assistant SemiBold"/>
              </a:rPr>
              <a:t> </a:t>
            </a:r>
            <a:r>
              <a:rPr b="0" i="0" lang="iw-IL" sz="2200" u="none" cap="none" strike="noStrike">
                <a:solidFill>
                  <a:schemeClr val="dk1"/>
                </a:solidFill>
                <a:latin typeface="Assistant SemiBold"/>
                <a:ea typeface="Assistant SemiBold"/>
                <a:cs typeface="Assistant SemiBold"/>
                <a:sym typeface="Assistant SemiBold"/>
              </a:rPr>
              <a:t>23, קייפטאון, דרום אפריקה</a:t>
            </a:r>
            <a:endParaRPr/>
          </a:p>
        </p:txBody>
      </p:sp>
      <p:sp>
        <p:nvSpPr>
          <p:cNvPr id="86" name="Google Shape;86;p1"/>
          <p:cNvSpPr txBox="1"/>
          <p:nvPr/>
        </p:nvSpPr>
        <p:spPr>
          <a:xfrm>
            <a:off x="3327400" y="842851"/>
            <a:ext cx="9158006" cy="101566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500" u="none" cap="none" strike="noStrike">
                <a:solidFill>
                  <a:srgbClr val="0D446B"/>
                </a:solidFill>
                <a:latin typeface="Assistant ExtraBold"/>
                <a:ea typeface="Assistant ExtraBold"/>
                <a:cs typeface="Assistant ExtraBold"/>
                <a:sym typeface="Assistant ExtraBold"/>
              </a:rPr>
              <a:t>בשבילי יהדות זה...</a:t>
            </a:r>
            <a:r>
              <a:rPr b="0" i="0" lang="iw-IL" sz="1500" u="none" cap="none" strike="noStrike">
                <a:solidFill>
                  <a:schemeClr val="dk1"/>
                </a:solidFill>
                <a:latin typeface="Assistant SemiBold"/>
                <a:ea typeface="Assistant SemiBold"/>
                <a:cs typeface="Assistant SemiBold"/>
                <a:sym typeface="Assistant SemiBold"/>
              </a:rPr>
              <a:t> עבורי, להיות יהודי זה לחשוב על מה המשמעות של להיות חלק מקבוצה שיש לה עבר עשיר, אבל גם להתמודד עם שאלות של זהות בעולם המודרני – בעצם עבר לצד עתיד. חשוב לי לשאול את עצמי – מה זה יהדות בשבילי בחיים המודרניים שלי היום ולצד זה לבדוק מה אני יכול לעשות כדי לשמור על המורשת שקיבלתי מההורים שלי, לשמור על המורשת אבל בדרך שלי, דרך שמתאימה לי.</a:t>
            </a:r>
            <a:endParaRPr/>
          </a:p>
        </p:txBody>
      </p:sp>
      <p:sp>
        <p:nvSpPr>
          <p:cNvPr id="87" name="Google Shape;87;p1"/>
          <p:cNvSpPr txBox="1"/>
          <p:nvPr/>
        </p:nvSpPr>
        <p:spPr>
          <a:xfrm>
            <a:off x="3327400" y="1976747"/>
            <a:ext cx="9158006" cy="1938992"/>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500" u="none" cap="none" strike="noStrike">
                <a:solidFill>
                  <a:srgbClr val="0D446B"/>
                </a:solidFill>
                <a:latin typeface="Assistant ExtraBold"/>
                <a:ea typeface="Assistant ExtraBold"/>
                <a:cs typeface="Assistant ExtraBold"/>
                <a:sym typeface="Assistant ExtraBold"/>
              </a:rPr>
              <a:t>ישראל בשבילי זה... </a:t>
            </a:r>
            <a:r>
              <a:rPr b="0" i="0" lang="iw-IL" sz="1500" u="none" cap="none" strike="noStrike">
                <a:solidFill>
                  <a:schemeClr val="dk1"/>
                </a:solidFill>
                <a:latin typeface="Assistant SemiBold"/>
                <a:ea typeface="Assistant SemiBold"/>
                <a:cs typeface="Assistant SemiBold"/>
                <a:sym typeface="Assistant SemiBold"/>
              </a:rPr>
              <a:t>ישראל בשבילי היא מקום של חיבור עמוק, אהבה וגאווה, אבל גם מקור לשאלות וביקורת. מצד אחד, היא מייצגת את ההיסטוריה והזהות שלי כיהודי, מקום שבו התרבות והמורשת שלי מתעוררת לחיים. כל ביקור שם מרגיש משמעותי ומרגש. כמה חודשים אחרי המלחמה הייתי בביקור מאוד מיוחד בארץ עם קבוצה של תנועת הנוער "הבונים" דרום אפריקה, תנועת הנוער בה אני עובד כיום כאיש צוות בוגר. לא אשכח איך במהלך הביקור הזה, בבוקר בכינו בסיור בכפר עזה ובערב רקדנו בסמטאות של נחלת בנימין בתל אביב – זה הקסם המשוגע של ישראל.</a:t>
            </a:r>
            <a:endParaRPr/>
          </a:p>
          <a:p>
            <a:pPr indent="0" lvl="0" marL="0" marR="0" rtl="1" algn="just">
              <a:spcBef>
                <a:spcPts val="0"/>
              </a:spcBef>
              <a:spcAft>
                <a:spcPts val="0"/>
              </a:spcAft>
              <a:buNone/>
            </a:pPr>
            <a:r>
              <a:rPr b="0" i="0" lang="iw-IL" sz="1500" u="none" cap="none" strike="noStrike">
                <a:solidFill>
                  <a:schemeClr val="dk1"/>
                </a:solidFill>
                <a:latin typeface="Assistant SemiBold"/>
                <a:ea typeface="Assistant SemiBold"/>
                <a:cs typeface="Assistant SemiBold"/>
                <a:sym typeface="Assistant SemiBold"/>
              </a:rPr>
              <a:t>לצד זאת, ישראל עבורי היא גם דבר מורכב ומסובך. אני רואה את המורכבויות של ישראל - הפוליטיקה, הפערים החברתיים, והקונפליקטים – וזה גורם לי לתהות איך ישראל יכולה להגשים את הערכים היהודיים של צדק ושוויון שאני מאמין בהם. האהבה שלי לישראל היא לא עיוורת, אלא כזו שמלווה בתקווה שהיא תמשיך להתפתח למקום שמייצג את כל מה שיפה בזהות שלנו.</a:t>
            </a:r>
            <a:endParaRPr/>
          </a:p>
        </p:txBody>
      </p:sp>
      <p:sp>
        <p:nvSpPr>
          <p:cNvPr id="88" name="Google Shape;88;p1"/>
          <p:cNvSpPr txBox="1"/>
          <p:nvPr/>
        </p:nvSpPr>
        <p:spPr>
          <a:xfrm>
            <a:off x="3327400" y="4033972"/>
            <a:ext cx="9158005" cy="2400657"/>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500" u="none" cap="none" strike="noStrike">
                <a:solidFill>
                  <a:srgbClr val="0D446B"/>
                </a:solidFill>
                <a:latin typeface="Assistant ExtraBold"/>
                <a:ea typeface="Assistant ExtraBold"/>
                <a:cs typeface="Assistant ExtraBold"/>
                <a:sym typeface="Assistant ExtraBold"/>
              </a:rPr>
              <a:t>משהו שחשוב לי שתדעו עליי הוא... </a:t>
            </a:r>
            <a:r>
              <a:rPr b="0" i="0" lang="iw-IL" sz="1500" u="none" cap="none" strike="noStrike">
                <a:solidFill>
                  <a:schemeClr val="dk1"/>
                </a:solidFill>
                <a:latin typeface="Assistant SemiBold"/>
                <a:ea typeface="Assistant SemiBold"/>
                <a:cs typeface="Assistant SemiBold"/>
                <a:sym typeface="Assistant SemiBold"/>
              </a:rPr>
              <a:t>אני גאה בסיפור של יהדות דרום אפריקה, זו קהילה קטנה יחסית, עם כ-50,000 יהודים, אבל היא קהילה מגובשת מאוד. דבר מיוחד כאן אצלנו הוא החיבור החזק שלנו למסורת ולישראל, לצד ההתמקדות בערכים של צדק חברתי. היהודים כאן שמרו על זהות ברורה, למרות חיים בתוך חברה מגוונת ומורכבת מבחינה תרבותית וגזעית.</a:t>
            </a:r>
            <a:endParaRPr/>
          </a:p>
          <a:p>
            <a:pPr indent="0" lvl="0" marL="0" marR="0" rtl="1" algn="just">
              <a:spcBef>
                <a:spcPts val="0"/>
              </a:spcBef>
              <a:spcAft>
                <a:spcPts val="0"/>
              </a:spcAft>
              <a:buNone/>
            </a:pPr>
            <a:r>
              <a:rPr b="0" i="0" lang="iw-IL" sz="1500" u="none" cap="none" strike="noStrike">
                <a:solidFill>
                  <a:schemeClr val="dk1"/>
                </a:solidFill>
                <a:latin typeface="Assistant SemiBold"/>
                <a:ea typeface="Assistant SemiBold"/>
                <a:cs typeface="Assistant SemiBold"/>
                <a:sym typeface="Assistant SemiBold"/>
              </a:rPr>
              <a:t>משהו שמעניין במיוחד הוא העוצמה של מוסדות הקהילה, כמו בתי הספר היהודיים, תנועות הנוער כמו "הבונים" ו- תנועת בית"ר, והמרכזים הקהילתיים, שהם כולם פעילים מאוד ומשמשים מקום מפגש מרכזי. דרום אפריקה היא גם המדינה היחידה באפריקה שבה מתקיימות קהילות יהודיות אורתודוקסיות וגם ליברליות עם נוכחות משמעותית, ומסורות שונות משולבות במידה מרשימה של שיתוף פעולה.</a:t>
            </a:r>
            <a:endParaRPr/>
          </a:p>
          <a:p>
            <a:pPr indent="0" lvl="0" marL="0" marR="0" rtl="1" algn="just">
              <a:spcBef>
                <a:spcPts val="0"/>
              </a:spcBef>
              <a:spcAft>
                <a:spcPts val="0"/>
              </a:spcAft>
              <a:buNone/>
            </a:pPr>
            <a:r>
              <a:rPr b="0" i="0" lang="iw-IL" sz="1500" u="none" cap="none" strike="noStrike">
                <a:solidFill>
                  <a:schemeClr val="dk1"/>
                </a:solidFill>
                <a:latin typeface="Assistant SemiBold"/>
                <a:ea typeface="Assistant SemiBold"/>
                <a:cs typeface="Assistant SemiBold"/>
                <a:sym typeface="Assistant SemiBold"/>
              </a:rPr>
              <a:t>מעבר לזה, הקהילה מאוד מודעת לקונטקסט הדרום-אפריקאי – חלק מאיתנו זוכרים את ימי האפרטהייד. יהודים רבים כאן מעורבים ביוזמות צדקה, במאבק נגד אי-שוויון ובעזרה לקהילות מוחלשות. יש משהו מיוחד במפגש הזה בין יהדות מסורתית לערכים הומניסטיים, שמגדיר את הקהילה היהודית בדרום אפריקה כיום.</a:t>
            </a:r>
            <a:endParaRPr/>
          </a:p>
        </p:txBody>
      </p:sp>
      <p:sp>
        <p:nvSpPr>
          <p:cNvPr id="89" name="Google Shape;89;p1"/>
          <p:cNvSpPr txBox="1"/>
          <p:nvPr/>
        </p:nvSpPr>
        <p:spPr>
          <a:xfrm>
            <a:off x="3327400" y="6552862"/>
            <a:ext cx="9158100" cy="1246800"/>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500" u="none" cap="none" strike="noStrike">
                <a:solidFill>
                  <a:srgbClr val="0D446B"/>
                </a:solidFill>
                <a:latin typeface="Assistant ExtraBold"/>
                <a:ea typeface="Assistant ExtraBold"/>
                <a:cs typeface="Assistant ExtraBold"/>
                <a:sym typeface="Assistant ExtraBold"/>
              </a:rPr>
              <a:t>מה השתנה מאז ה-7 באוקטובר? </a:t>
            </a:r>
            <a:r>
              <a:rPr b="0" i="0" lang="iw-IL" sz="1500" u="none" cap="none" strike="noStrike">
                <a:solidFill>
                  <a:schemeClr val="dk1"/>
                </a:solidFill>
                <a:latin typeface="Assistant SemiBold"/>
                <a:ea typeface="Assistant SemiBold"/>
                <a:cs typeface="Assistant SemiBold"/>
                <a:sym typeface="Assistant SemiBold"/>
              </a:rPr>
              <a:t>וואו, הרבה. העיסוק בזהות יהודית ובשאלת החיבור שלי ושל צעירים סביבי לישראל הפך למוגבר יותר ויותר, הנושאים האלה מאוד בוערים בנו מאז אותה שבת נוראית. אנחנו כואבים את הכאב של הישראלים, ושל כל מי שנפגע ביום ההוא ובמהלך המלחמה. לנו כאן, היהודים בדרום אפריקה, יש רגישות יתרה לסבל של אנשים, וזה לא פשוט לנו בכלל לראות את הצבא שאנחנו גאים בו לוקח חלק בלחימה שהיא לעיתים קשה, מורכבת ובמובן מסוים "מלוכלכת". זה שם את חלק מאיתנו כאן בתחושת מלכוד.</a:t>
            </a:r>
            <a:endParaRPr/>
          </a:p>
        </p:txBody>
      </p:sp>
      <p:sp>
        <p:nvSpPr>
          <p:cNvPr id="90" name="Google Shape;90;p1"/>
          <p:cNvSpPr txBox="1"/>
          <p:nvPr/>
        </p:nvSpPr>
        <p:spPr>
          <a:xfrm>
            <a:off x="5341121" y="7917591"/>
            <a:ext cx="7142389" cy="1477328"/>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500" u="none" cap="none" strike="noStrike">
                <a:solidFill>
                  <a:srgbClr val="0D446B"/>
                </a:solidFill>
                <a:latin typeface="Assistant ExtraBold"/>
                <a:ea typeface="Assistant ExtraBold"/>
                <a:cs typeface="Assistant ExtraBold"/>
                <a:sym typeface="Assistant ExtraBold"/>
              </a:rPr>
              <a:t>החלומות שלי לשנים הקרובות הם... </a:t>
            </a:r>
            <a:r>
              <a:rPr b="0" i="0" lang="iw-IL" sz="1500" u="none" cap="none" strike="noStrike">
                <a:solidFill>
                  <a:schemeClr val="dk1"/>
                </a:solidFill>
                <a:latin typeface="Assistant SemiBold"/>
                <a:ea typeface="Assistant SemiBold"/>
                <a:cs typeface="Assistant SemiBold"/>
                <a:sym typeface="Assistant SemiBold"/>
              </a:rPr>
              <a:t>הייתי רוצה להמשיך ולחזק כאן את צעירי הקהילה היהודית ולעשות עבודה טובה בתנועת הנוער "הבונים" (שהיא התנועה המקבילה ל-"הבונים דרור" בישראל). אנחנו נמצאים כאן באתגר לא פשוט בדרום אפריקה בהקשר של כלכלת המדינה ורמות הבטחון שמרגישים כאן האזרחים. הרבה צעירים היו מעדיפים להגר מכאן למדינות אחרות, כמו קנדה, ארה"ב או ישראל, וזאת על מנת להבטיח לעצמם עתיד טוב יותר, ויש בי כמובן צד שמבין אותם. ועדיין, חשוב לי להישאר כאן ולפעול למען עתיד טוב יותר עבור צעירים יהודיים במרחב הזה.</a:t>
            </a:r>
            <a:endParaRPr/>
          </a:p>
        </p:txBody>
      </p:sp>
      <p:pic>
        <p:nvPicPr>
          <p:cNvPr id="91" name="Google Shape;91;p1"/>
          <p:cNvPicPr preferRelativeResize="0"/>
          <p:nvPr/>
        </p:nvPicPr>
        <p:blipFill rotWithShape="1">
          <a:blip r:embed="rId4">
            <a:alphaModFix/>
          </a:blip>
          <a:srcRect b="0" l="0" r="0" t="0"/>
          <a:stretch/>
        </p:blipFill>
        <p:spPr>
          <a:xfrm>
            <a:off x="179160" y="158010"/>
            <a:ext cx="2820312" cy="540000"/>
          </a:xfrm>
          <a:prstGeom prst="rect">
            <a:avLst/>
          </a:prstGeom>
          <a:noFill/>
          <a:ln>
            <a:noFill/>
          </a:ln>
        </p:spPr>
      </p:pic>
      <p:sp>
        <p:nvSpPr>
          <p:cNvPr id="92" name="Google Shape;92;p1"/>
          <p:cNvSpPr txBox="1"/>
          <p:nvPr/>
        </p:nvSpPr>
        <p:spPr>
          <a:xfrm>
            <a:off x="9885677" y="141667"/>
            <a:ext cx="2572356" cy="276999"/>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שיחות עם דמויות מהתפוצות</a:t>
            </a:r>
            <a:endParaRPr/>
          </a:p>
        </p:txBody>
      </p:sp>
      <p:sp>
        <p:nvSpPr>
          <p:cNvPr id="93" name="Google Shape;93;p1"/>
          <p:cNvSpPr txBox="1"/>
          <p:nvPr/>
        </p:nvSpPr>
        <p:spPr>
          <a:xfrm>
            <a:off x="3142618" y="252024"/>
            <a:ext cx="1445158" cy="276999"/>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עודכן – ינואר 2025</a:t>
            </a:r>
            <a:endParaRPr/>
          </a:p>
        </p:txBody>
      </p:sp>
      <p:pic>
        <p:nvPicPr>
          <p:cNvPr id="94" name="Google Shape;94;p1"/>
          <p:cNvPicPr preferRelativeResize="0"/>
          <p:nvPr/>
        </p:nvPicPr>
        <p:blipFill rotWithShape="1">
          <a:blip r:embed="rId5">
            <a:alphaModFix/>
          </a:blip>
          <a:srcRect b="-3180" l="26728" r="18853" t="11656"/>
          <a:stretch/>
        </p:blipFill>
        <p:spPr>
          <a:xfrm>
            <a:off x="477447" y="4192777"/>
            <a:ext cx="2389333" cy="2679018"/>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95" name="Google Shape;95;p1"/>
          <p:cNvPicPr preferRelativeResize="0"/>
          <p:nvPr/>
        </p:nvPicPr>
        <p:blipFill rotWithShape="1">
          <a:blip r:embed="rId6">
            <a:alphaModFix/>
          </a:blip>
          <a:srcRect b="33704" l="-125" r="125" t="20617"/>
          <a:stretch/>
        </p:blipFill>
        <p:spPr>
          <a:xfrm>
            <a:off x="477447" y="7952414"/>
            <a:ext cx="4667121" cy="1431586"/>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96" name="Google Shape;96;p1"/>
          <p:cNvSpPr/>
          <p:nvPr/>
        </p:nvSpPr>
        <p:spPr>
          <a:xfrm>
            <a:off x="477447" y="6434629"/>
            <a:ext cx="2389333" cy="1307507"/>
          </a:xfrm>
          <a:prstGeom prst="roundRect">
            <a:avLst>
              <a:gd fmla="val 16667" name="adj"/>
            </a:avLst>
          </a:prstGeom>
          <a:solidFill>
            <a:schemeClr val="lt1"/>
          </a:solidFill>
          <a:ln cap="flat" cmpd="sng" w="127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1" algn="just">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בית הכנסת הישן בעיר הבירה פרטוריה. הוקם במאה ה-19 ובתקופת האפרטהייד נקנה מהקהילה היהודית והפך לבית המשפט של הממשלה ההיא, שהשתמשה בו בתקופה חשוכה בהיסטוריה של מדינתנו.</a:t>
            </a:r>
            <a:endParaRPr/>
          </a:p>
        </p:txBody>
      </p:sp>
      <p:sp>
        <p:nvSpPr>
          <p:cNvPr id="97" name="Google Shape;97;p1"/>
          <p:cNvSpPr/>
          <p:nvPr/>
        </p:nvSpPr>
        <p:spPr>
          <a:xfrm>
            <a:off x="797913" y="8924905"/>
            <a:ext cx="4026188" cy="459095"/>
          </a:xfrm>
          <a:prstGeom prst="roundRect">
            <a:avLst>
              <a:gd fmla="val 16667" name="adj"/>
            </a:avLst>
          </a:prstGeom>
          <a:solidFill>
            <a:schemeClr val="lt1"/>
          </a:solidFill>
          <a:ln cap="flat" cmpd="sng" w="127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1" algn="ct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הנה האנשים הנהדרים שאני נהנה לעבוד איתם במחנה –</a:t>
            </a:r>
            <a:endParaRPr/>
          </a:p>
          <a:p>
            <a:pPr indent="0" lvl="0" marL="0" marR="0" rtl="1" algn="ct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אנשי החולצות הכחולות של תנועת "הבונים".</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32689a62626_0_0"/>
          <p:cNvSpPr txBox="1"/>
          <p:nvPr>
            <p:ph type="title"/>
          </p:nvPr>
        </p:nvSpPr>
        <p:spPr>
          <a:xfrm>
            <a:off x="880110" y="511177"/>
            <a:ext cx="11041500" cy="1855800"/>
          </a:xfrm>
          <a:prstGeom prst="rect">
            <a:avLst/>
          </a:prstGeom>
        </p:spPr>
        <p:txBody>
          <a:bodyPr anchorCtr="0" anchor="ctr" bIns="45700" lIns="91425" spcFirstLastPara="1" rIns="91425" wrap="square" tIns="45700">
            <a:normAutofit/>
          </a:bodyPr>
          <a:lstStyle/>
          <a:p>
            <a:pPr indent="0" lvl="0" marL="0" rtl="0" algn="r">
              <a:spcBef>
                <a:spcPts val="0"/>
              </a:spcBef>
              <a:spcAft>
                <a:spcPts val="0"/>
              </a:spcAft>
              <a:buNone/>
            </a:pPr>
            <a:r>
              <a:t/>
            </a:r>
            <a:endParaRPr/>
          </a:p>
        </p:txBody>
      </p:sp>
      <p:sp>
        <p:nvSpPr>
          <p:cNvPr id="103" name="Google Shape;103;g32689a62626_0_0"/>
          <p:cNvSpPr txBox="1"/>
          <p:nvPr>
            <p:ph idx="1" type="body"/>
          </p:nvPr>
        </p:nvSpPr>
        <p:spPr>
          <a:xfrm>
            <a:off x="880110" y="2555875"/>
            <a:ext cx="11041500" cy="6091800"/>
          </a:xfrm>
          <a:prstGeom prst="rect">
            <a:avLst/>
          </a:prstGeom>
        </p:spPr>
        <p:txBody>
          <a:bodyPr anchorCtr="0" anchor="t" bIns="45700" lIns="91425" spcFirstLastPara="1" rIns="91425" wrap="square" tIns="45700">
            <a:normAutofit/>
          </a:bodyPr>
          <a:lstStyle/>
          <a:p>
            <a:pPr indent="0" lvl="0" marL="0" rtl="0" algn="l">
              <a:spcBef>
                <a:spcPts val="14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ערכת נושא של Office 2013 - 2022">
  <a:themeElements>
    <a:clrScheme name="ערכת נושא של Office 2013 - 2022">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2022-02-17T17:36:34Z</dcterms:created>
  <dc:creator>Yoni Alon</dc:creator>
</cp:coreProperties>
</file>