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Lst>
  <p:sldSz cy="9601200" cx="12801600"/>
  <p:notesSz cx="6858000" cy="9144000"/>
  <p:embeddedFontLst>
    <p:embeddedFont>
      <p:font typeface="Assistant SemiBold"/>
      <p:regular r:id="rId7"/>
      <p:bold r:id="rId8"/>
    </p:embeddedFont>
    <p:embeddedFont>
      <p:font typeface="Assistant ExtraBold"/>
      <p:bold r:id="rId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0" roundtripDataSignature="AMtx7mjsyqAbBTFiysi63PhmqvhQSOjHY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10" Type="http://customschemas.google.com/relationships/presentationmetadata" Target="metadata"/><Relationship Id="rId9" Type="http://schemas.openxmlformats.org/officeDocument/2006/relationships/font" Target="fonts/AssistantExtraBold-bold.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font" Target="fonts/AssistantSemiBold-regular.fntdata"/><Relationship Id="rId8" Type="http://schemas.openxmlformats.org/officeDocument/2006/relationships/font" Target="fonts/AssistantSemiBold-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3166e4dd5ea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3166e4dd5ea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שקופית כותרת" type="title">
  <p:cSld name="TITLE">
    <p:spTree>
      <p:nvGrpSpPr>
        <p:cNvPr id="11" name="Shape 11"/>
        <p:cNvGrpSpPr/>
        <p:nvPr/>
      </p:nvGrpSpPr>
      <p:grpSpPr>
        <a:xfrm>
          <a:off x="0" y="0"/>
          <a:ext cx="0" cy="0"/>
          <a:chOff x="0" y="0"/>
          <a:chExt cx="0" cy="0"/>
        </a:xfrm>
      </p:grpSpPr>
      <p:sp>
        <p:nvSpPr>
          <p:cNvPr id="12" name="Google Shape;12;p3"/>
          <p:cNvSpPr txBox="1"/>
          <p:nvPr>
            <p:ph type="ctrTitle"/>
          </p:nvPr>
        </p:nvSpPr>
        <p:spPr>
          <a:xfrm>
            <a:off x="960120" y="1571308"/>
            <a:ext cx="10881360" cy="3342640"/>
          </a:xfrm>
          <a:prstGeom prst="rect">
            <a:avLst/>
          </a:prstGeom>
          <a:noFill/>
          <a:ln>
            <a:noFill/>
          </a:ln>
        </p:spPr>
        <p:txBody>
          <a:bodyPr anchorCtr="0" anchor="b" bIns="45700" lIns="91425" spcFirstLastPara="1" rIns="91425" wrap="square" tIns="45700">
            <a:normAutofit/>
          </a:bodyPr>
          <a:lstStyle>
            <a:lvl1pPr lvl="0" rtl="1" algn="ctr">
              <a:lnSpc>
                <a:spcPct val="90000"/>
              </a:lnSpc>
              <a:spcBef>
                <a:spcPts val="0"/>
              </a:spcBef>
              <a:spcAft>
                <a:spcPts val="0"/>
              </a:spcAft>
              <a:buClr>
                <a:schemeClr val="dk1"/>
              </a:buClr>
              <a:buSzPts val="8400"/>
              <a:buFont typeface="Calibri"/>
              <a:buNone/>
              <a:defRPr sz="8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3"/>
          <p:cNvSpPr txBox="1"/>
          <p:nvPr>
            <p:ph idx="1" type="subTitle"/>
          </p:nvPr>
        </p:nvSpPr>
        <p:spPr>
          <a:xfrm>
            <a:off x="1600200" y="5042853"/>
            <a:ext cx="9601200" cy="2318067"/>
          </a:xfrm>
          <a:prstGeom prst="rect">
            <a:avLst/>
          </a:prstGeom>
          <a:noFill/>
          <a:ln>
            <a:noFill/>
          </a:ln>
        </p:spPr>
        <p:txBody>
          <a:bodyPr anchorCtr="0" anchor="t" bIns="45700" lIns="91425" spcFirstLastPara="1" rIns="91425" wrap="square" tIns="45700">
            <a:normAutofit/>
          </a:bodyPr>
          <a:lstStyle>
            <a:lvl1pPr lvl="0" rtl="1" algn="ctr">
              <a:lnSpc>
                <a:spcPct val="90000"/>
              </a:lnSpc>
              <a:spcBef>
                <a:spcPts val="1400"/>
              </a:spcBef>
              <a:spcAft>
                <a:spcPts val="0"/>
              </a:spcAft>
              <a:buClr>
                <a:schemeClr val="dk1"/>
              </a:buClr>
              <a:buSzPts val="3360"/>
              <a:buNone/>
              <a:defRPr sz="3359"/>
            </a:lvl1pPr>
            <a:lvl2pPr lvl="1" rtl="1" algn="ctr">
              <a:lnSpc>
                <a:spcPct val="90000"/>
              </a:lnSpc>
              <a:spcBef>
                <a:spcPts val="700"/>
              </a:spcBef>
              <a:spcAft>
                <a:spcPts val="0"/>
              </a:spcAft>
              <a:buClr>
                <a:schemeClr val="dk1"/>
              </a:buClr>
              <a:buSzPts val="2800"/>
              <a:buNone/>
              <a:defRPr sz="2800"/>
            </a:lvl2pPr>
            <a:lvl3pPr lvl="2" rtl="1" algn="ctr">
              <a:lnSpc>
                <a:spcPct val="90000"/>
              </a:lnSpc>
              <a:spcBef>
                <a:spcPts val="700"/>
              </a:spcBef>
              <a:spcAft>
                <a:spcPts val="0"/>
              </a:spcAft>
              <a:buClr>
                <a:schemeClr val="dk1"/>
              </a:buClr>
              <a:buSzPts val="2520"/>
              <a:buNone/>
              <a:defRPr sz="2520"/>
            </a:lvl3pPr>
            <a:lvl4pPr lvl="3" rtl="1" algn="ctr">
              <a:lnSpc>
                <a:spcPct val="90000"/>
              </a:lnSpc>
              <a:spcBef>
                <a:spcPts val="700"/>
              </a:spcBef>
              <a:spcAft>
                <a:spcPts val="0"/>
              </a:spcAft>
              <a:buClr>
                <a:schemeClr val="dk1"/>
              </a:buClr>
              <a:buSzPts val="2240"/>
              <a:buNone/>
              <a:defRPr sz="2240"/>
            </a:lvl4pPr>
            <a:lvl5pPr lvl="4" rtl="1" algn="ctr">
              <a:lnSpc>
                <a:spcPct val="90000"/>
              </a:lnSpc>
              <a:spcBef>
                <a:spcPts val="700"/>
              </a:spcBef>
              <a:spcAft>
                <a:spcPts val="0"/>
              </a:spcAft>
              <a:buClr>
                <a:schemeClr val="dk1"/>
              </a:buClr>
              <a:buSzPts val="2240"/>
              <a:buNone/>
              <a:defRPr sz="2240"/>
            </a:lvl5pPr>
            <a:lvl6pPr lvl="5" rtl="1" algn="ctr">
              <a:lnSpc>
                <a:spcPct val="90000"/>
              </a:lnSpc>
              <a:spcBef>
                <a:spcPts val="700"/>
              </a:spcBef>
              <a:spcAft>
                <a:spcPts val="0"/>
              </a:spcAft>
              <a:buClr>
                <a:schemeClr val="dk1"/>
              </a:buClr>
              <a:buSzPts val="2240"/>
              <a:buNone/>
              <a:defRPr sz="2240"/>
            </a:lvl6pPr>
            <a:lvl7pPr lvl="6" rtl="1" algn="ctr">
              <a:lnSpc>
                <a:spcPct val="90000"/>
              </a:lnSpc>
              <a:spcBef>
                <a:spcPts val="700"/>
              </a:spcBef>
              <a:spcAft>
                <a:spcPts val="0"/>
              </a:spcAft>
              <a:buClr>
                <a:schemeClr val="dk1"/>
              </a:buClr>
              <a:buSzPts val="2240"/>
              <a:buNone/>
              <a:defRPr sz="2240"/>
            </a:lvl7pPr>
            <a:lvl8pPr lvl="7" rtl="1" algn="ctr">
              <a:lnSpc>
                <a:spcPct val="90000"/>
              </a:lnSpc>
              <a:spcBef>
                <a:spcPts val="700"/>
              </a:spcBef>
              <a:spcAft>
                <a:spcPts val="0"/>
              </a:spcAft>
              <a:buClr>
                <a:schemeClr val="dk1"/>
              </a:buClr>
              <a:buSzPts val="2240"/>
              <a:buNone/>
              <a:defRPr sz="2240"/>
            </a:lvl8pPr>
            <a:lvl9pPr lvl="8" rtl="1" algn="ctr">
              <a:lnSpc>
                <a:spcPct val="90000"/>
              </a:lnSpc>
              <a:spcBef>
                <a:spcPts val="700"/>
              </a:spcBef>
              <a:spcAft>
                <a:spcPts val="0"/>
              </a:spcAft>
              <a:buClr>
                <a:schemeClr val="dk1"/>
              </a:buClr>
              <a:buSzPts val="2240"/>
              <a:buNone/>
              <a:defRPr sz="2240"/>
            </a:lvl9pPr>
          </a:lstStyle>
          <a:p/>
        </p:txBody>
      </p:sp>
      <p:sp>
        <p:nvSpPr>
          <p:cNvPr id="14" name="Google Shape;14;p3"/>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3"/>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3"/>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כותרת וטקסט אנכי" type="vertTx">
  <p:cSld name="VERTICAL_TEXT">
    <p:spTree>
      <p:nvGrpSpPr>
        <p:cNvPr id="68" name="Shape 68"/>
        <p:cNvGrpSpPr/>
        <p:nvPr/>
      </p:nvGrpSpPr>
      <p:grpSpPr>
        <a:xfrm>
          <a:off x="0" y="0"/>
          <a:ext cx="0" cy="0"/>
          <a:chOff x="0" y="0"/>
          <a:chExt cx="0" cy="0"/>
        </a:xfrm>
      </p:grpSpPr>
      <p:sp>
        <p:nvSpPr>
          <p:cNvPr id="69" name="Google Shape;69;p12"/>
          <p:cNvSpPr txBox="1"/>
          <p:nvPr>
            <p:ph type="title"/>
          </p:nvPr>
        </p:nvSpPr>
        <p:spPr>
          <a:xfrm>
            <a:off x="880110" y="511177"/>
            <a:ext cx="11041380" cy="1855788"/>
          </a:xfrm>
          <a:prstGeom prst="rect">
            <a:avLst/>
          </a:prstGeom>
          <a:noFill/>
          <a:ln>
            <a:noFill/>
          </a:ln>
        </p:spPr>
        <p:txBody>
          <a:bodyPr anchorCtr="0" anchor="ctr" bIns="45700" lIns="91425" spcFirstLastPara="1" rIns="91425" wrap="square" tIns="45700">
            <a:normAutofit/>
          </a:bodyPr>
          <a:lstStyle>
            <a:lvl1pPr lvl="0" rtl="1"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2"/>
          <p:cNvSpPr txBox="1"/>
          <p:nvPr>
            <p:ph idx="1" type="body"/>
          </p:nvPr>
        </p:nvSpPr>
        <p:spPr>
          <a:xfrm rot="5400000">
            <a:off x="3354864" y="81122"/>
            <a:ext cx="6091873" cy="11041380"/>
          </a:xfrm>
          <a:prstGeom prst="rect">
            <a:avLst/>
          </a:prstGeom>
          <a:noFill/>
          <a:ln>
            <a:noFill/>
          </a:ln>
        </p:spPr>
        <p:txBody>
          <a:bodyPr anchorCtr="0" anchor="t" bIns="45700" lIns="91425" spcFirstLastPara="1" rIns="91425" wrap="square" tIns="45700">
            <a:normAutofit/>
          </a:bodyPr>
          <a:lstStyle>
            <a:lvl1pPr indent="-342900" lvl="0" marL="457200" rtl="1" algn="r">
              <a:lnSpc>
                <a:spcPct val="90000"/>
              </a:lnSpc>
              <a:spcBef>
                <a:spcPts val="1400"/>
              </a:spcBef>
              <a:spcAft>
                <a:spcPts val="0"/>
              </a:spcAft>
              <a:buClr>
                <a:schemeClr val="dk1"/>
              </a:buClr>
              <a:buSzPts val="1800"/>
              <a:buChar char="•"/>
              <a:defRPr/>
            </a:lvl1pPr>
            <a:lvl2pPr indent="-342900" lvl="1" marL="914400" rtl="1" algn="r">
              <a:lnSpc>
                <a:spcPct val="90000"/>
              </a:lnSpc>
              <a:spcBef>
                <a:spcPts val="700"/>
              </a:spcBef>
              <a:spcAft>
                <a:spcPts val="0"/>
              </a:spcAft>
              <a:buClr>
                <a:schemeClr val="dk1"/>
              </a:buClr>
              <a:buSzPts val="1800"/>
              <a:buChar char="•"/>
              <a:defRPr/>
            </a:lvl2pPr>
            <a:lvl3pPr indent="-342900" lvl="2" marL="1371600" rtl="1" algn="r">
              <a:lnSpc>
                <a:spcPct val="90000"/>
              </a:lnSpc>
              <a:spcBef>
                <a:spcPts val="700"/>
              </a:spcBef>
              <a:spcAft>
                <a:spcPts val="0"/>
              </a:spcAft>
              <a:buClr>
                <a:schemeClr val="dk1"/>
              </a:buClr>
              <a:buSzPts val="1800"/>
              <a:buChar char="•"/>
              <a:defRPr/>
            </a:lvl3pPr>
            <a:lvl4pPr indent="-342900" lvl="3" marL="1828800" rtl="1" algn="r">
              <a:lnSpc>
                <a:spcPct val="90000"/>
              </a:lnSpc>
              <a:spcBef>
                <a:spcPts val="700"/>
              </a:spcBef>
              <a:spcAft>
                <a:spcPts val="0"/>
              </a:spcAft>
              <a:buClr>
                <a:schemeClr val="dk1"/>
              </a:buClr>
              <a:buSzPts val="1800"/>
              <a:buChar char="•"/>
              <a:defRPr/>
            </a:lvl4pPr>
            <a:lvl5pPr indent="-342900" lvl="4" marL="2286000" rtl="1" algn="r">
              <a:lnSpc>
                <a:spcPct val="90000"/>
              </a:lnSpc>
              <a:spcBef>
                <a:spcPts val="700"/>
              </a:spcBef>
              <a:spcAft>
                <a:spcPts val="0"/>
              </a:spcAft>
              <a:buClr>
                <a:schemeClr val="dk1"/>
              </a:buClr>
              <a:buSzPts val="1800"/>
              <a:buChar char="•"/>
              <a:defRPr/>
            </a:lvl5pPr>
            <a:lvl6pPr indent="-342900" lvl="5" marL="2743200" rtl="1" algn="r">
              <a:lnSpc>
                <a:spcPct val="90000"/>
              </a:lnSpc>
              <a:spcBef>
                <a:spcPts val="700"/>
              </a:spcBef>
              <a:spcAft>
                <a:spcPts val="0"/>
              </a:spcAft>
              <a:buClr>
                <a:schemeClr val="dk1"/>
              </a:buClr>
              <a:buSzPts val="1800"/>
              <a:buChar char="•"/>
              <a:defRPr/>
            </a:lvl6pPr>
            <a:lvl7pPr indent="-342900" lvl="6" marL="3200400" rtl="1" algn="r">
              <a:lnSpc>
                <a:spcPct val="90000"/>
              </a:lnSpc>
              <a:spcBef>
                <a:spcPts val="700"/>
              </a:spcBef>
              <a:spcAft>
                <a:spcPts val="0"/>
              </a:spcAft>
              <a:buClr>
                <a:schemeClr val="dk1"/>
              </a:buClr>
              <a:buSzPts val="1800"/>
              <a:buChar char="•"/>
              <a:defRPr/>
            </a:lvl7pPr>
            <a:lvl8pPr indent="-342900" lvl="7" marL="3657600" rtl="1" algn="r">
              <a:lnSpc>
                <a:spcPct val="90000"/>
              </a:lnSpc>
              <a:spcBef>
                <a:spcPts val="700"/>
              </a:spcBef>
              <a:spcAft>
                <a:spcPts val="0"/>
              </a:spcAft>
              <a:buClr>
                <a:schemeClr val="dk1"/>
              </a:buClr>
              <a:buSzPts val="1800"/>
              <a:buChar char="•"/>
              <a:defRPr/>
            </a:lvl8pPr>
            <a:lvl9pPr indent="-342900" lvl="8" marL="4114800" rtl="1" algn="r">
              <a:lnSpc>
                <a:spcPct val="90000"/>
              </a:lnSpc>
              <a:spcBef>
                <a:spcPts val="700"/>
              </a:spcBef>
              <a:spcAft>
                <a:spcPts val="0"/>
              </a:spcAft>
              <a:buClr>
                <a:schemeClr val="dk1"/>
              </a:buClr>
              <a:buSzPts val="1800"/>
              <a:buChar char="•"/>
              <a:defRPr/>
            </a:lvl9pPr>
          </a:lstStyle>
          <a:p/>
        </p:txBody>
      </p:sp>
      <p:sp>
        <p:nvSpPr>
          <p:cNvPr id="71" name="Google Shape;71;p12"/>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2"/>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2"/>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כותרת אנכית וטקסט" type="vertTitleAndTx">
  <p:cSld name="VERTICAL_TITLE_AND_VERTICAL_TEXT">
    <p:spTree>
      <p:nvGrpSpPr>
        <p:cNvPr id="74" name="Shape 74"/>
        <p:cNvGrpSpPr/>
        <p:nvPr/>
      </p:nvGrpSpPr>
      <p:grpSpPr>
        <a:xfrm>
          <a:off x="0" y="0"/>
          <a:ext cx="0" cy="0"/>
          <a:chOff x="0" y="0"/>
          <a:chExt cx="0" cy="0"/>
        </a:xfrm>
      </p:grpSpPr>
      <p:sp>
        <p:nvSpPr>
          <p:cNvPr id="75" name="Google Shape;75;p13"/>
          <p:cNvSpPr txBox="1"/>
          <p:nvPr>
            <p:ph type="title"/>
          </p:nvPr>
        </p:nvSpPr>
        <p:spPr>
          <a:xfrm rot="5400000">
            <a:off x="6473032" y="3199289"/>
            <a:ext cx="8136573" cy="2760345"/>
          </a:xfrm>
          <a:prstGeom prst="rect">
            <a:avLst/>
          </a:prstGeom>
          <a:noFill/>
          <a:ln>
            <a:noFill/>
          </a:ln>
        </p:spPr>
        <p:txBody>
          <a:bodyPr anchorCtr="0" anchor="ctr" bIns="45700" lIns="91425" spcFirstLastPara="1" rIns="91425" wrap="square" tIns="45700">
            <a:normAutofit/>
          </a:bodyPr>
          <a:lstStyle>
            <a:lvl1pPr lvl="0" rtl="1"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3"/>
          <p:cNvSpPr txBox="1"/>
          <p:nvPr>
            <p:ph idx="1" type="body"/>
          </p:nvPr>
        </p:nvSpPr>
        <p:spPr>
          <a:xfrm rot="5400000">
            <a:off x="872332" y="518954"/>
            <a:ext cx="8136573" cy="8121015"/>
          </a:xfrm>
          <a:prstGeom prst="rect">
            <a:avLst/>
          </a:prstGeom>
          <a:noFill/>
          <a:ln>
            <a:noFill/>
          </a:ln>
        </p:spPr>
        <p:txBody>
          <a:bodyPr anchorCtr="0" anchor="t" bIns="45700" lIns="91425" spcFirstLastPara="1" rIns="91425" wrap="square" tIns="45700">
            <a:normAutofit/>
          </a:bodyPr>
          <a:lstStyle>
            <a:lvl1pPr indent="-342900" lvl="0" marL="457200" rtl="1" algn="r">
              <a:lnSpc>
                <a:spcPct val="90000"/>
              </a:lnSpc>
              <a:spcBef>
                <a:spcPts val="1400"/>
              </a:spcBef>
              <a:spcAft>
                <a:spcPts val="0"/>
              </a:spcAft>
              <a:buClr>
                <a:schemeClr val="dk1"/>
              </a:buClr>
              <a:buSzPts val="1800"/>
              <a:buChar char="•"/>
              <a:defRPr/>
            </a:lvl1pPr>
            <a:lvl2pPr indent="-342900" lvl="1" marL="914400" rtl="1" algn="r">
              <a:lnSpc>
                <a:spcPct val="90000"/>
              </a:lnSpc>
              <a:spcBef>
                <a:spcPts val="700"/>
              </a:spcBef>
              <a:spcAft>
                <a:spcPts val="0"/>
              </a:spcAft>
              <a:buClr>
                <a:schemeClr val="dk1"/>
              </a:buClr>
              <a:buSzPts val="1800"/>
              <a:buChar char="•"/>
              <a:defRPr/>
            </a:lvl2pPr>
            <a:lvl3pPr indent="-342900" lvl="2" marL="1371600" rtl="1" algn="r">
              <a:lnSpc>
                <a:spcPct val="90000"/>
              </a:lnSpc>
              <a:spcBef>
                <a:spcPts val="700"/>
              </a:spcBef>
              <a:spcAft>
                <a:spcPts val="0"/>
              </a:spcAft>
              <a:buClr>
                <a:schemeClr val="dk1"/>
              </a:buClr>
              <a:buSzPts val="1800"/>
              <a:buChar char="•"/>
              <a:defRPr/>
            </a:lvl3pPr>
            <a:lvl4pPr indent="-342900" lvl="3" marL="1828800" rtl="1" algn="r">
              <a:lnSpc>
                <a:spcPct val="90000"/>
              </a:lnSpc>
              <a:spcBef>
                <a:spcPts val="700"/>
              </a:spcBef>
              <a:spcAft>
                <a:spcPts val="0"/>
              </a:spcAft>
              <a:buClr>
                <a:schemeClr val="dk1"/>
              </a:buClr>
              <a:buSzPts val="1800"/>
              <a:buChar char="•"/>
              <a:defRPr/>
            </a:lvl4pPr>
            <a:lvl5pPr indent="-342900" lvl="4" marL="2286000" rtl="1" algn="r">
              <a:lnSpc>
                <a:spcPct val="90000"/>
              </a:lnSpc>
              <a:spcBef>
                <a:spcPts val="700"/>
              </a:spcBef>
              <a:spcAft>
                <a:spcPts val="0"/>
              </a:spcAft>
              <a:buClr>
                <a:schemeClr val="dk1"/>
              </a:buClr>
              <a:buSzPts val="1800"/>
              <a:buChar char="•"/>
              <a:defRPr/>
            </a:lvl5pPr>
            <a:lvl6pPr indent="-342900" lvl="5" marL="2743200" rtl="1" algn="r">
              <a:lnSpc>
                <a:spcPct val="90000"/>
              </a:lnSpc>
              <a:spcBef>
                <a:spcPts val="700"/>
              </a:spcBef>
              <a:spcAft>
                <a:spcPts val="0"/>
              </a:spcAft>
              <a:buClr>
                <a:schemeClr val="dk1"/>
              </a:buClr>
              <a:buSzPts val="1800"/>
              <a:buChar char="•"/>
              <a:defRPr/>
            </a:lvl6pPr>
            <a:lvl7pPr indent="-342900" lvl="6" marL="3200400" rtl="1" algn="r">
              <a:lnSpc>
                <a:spcPct val="90000"/>
              </a:lnSpc>
              <a:spcBef>
                <a:spcPts val="700"/>
              </a:spcBef>
              <a:spcAft>
                <a:spcPts val="0"/>
              </a:spcAft>
              <a:buClr>
                <a:schemeClr val="dk1"/>
              </a:buClr>
              <a:buSzPts val="1800"/>
              <a:buChar char="•"/>
              <a:defRPr/>
            </a:lvl7pPr>
            <a:lvl8pPr indent="-342900" lvl="7" marL="3657600" rtl="1" algn="r">
              <a:lnSpc>
                <a:spcPct val="90000"/>
              </a:lnSpc>
              <a:spcBef>
                <a:spcPts val="700"/>
              </a:spcBef>
              <a:spcAft>
                <a:spcPts val="0"/>
              </a:spcAft>
              <a:buClr>
                <a:schemeClr val="dk1"/>
              </a:buClr>
              <a:buSzPts val="1800"/>
              <a:buChar char="•"/>
              <a:defRPr/>
            </a:lvl8pPr>
            <a:lvl9pPr indent="-342900" lvl="8" marL="4114800" rtl="1" algn="r">
              <a:lnSpc>
                <a:spcPct val="90000"/>
              </a:lnSpc>
              <a:spcBef>
                <a:spcPts val="700"/>
              </a:spcBef>
              <a:spcAft>
                <a:spcPts val="0"/>
              </a:spcAft>
              <a:buClr>
                <a:schemeClr val="dk1"/>
              </a:buClr>
              <a:buSzPts val="1800"/>
              <a:buChar char="•"/>
              <a:defRPr/>
            </a:lvl9pPr>
          </a:lstStyle>
          <a:p/>
        </p:txBody>
      </p:sp>
      <p:sp>
        <p:nvSpPr>
          <p:cNvPr id="77" name="Google Shape;77;p13"/>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3"/>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3"/>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כותרת ותוכן" type="obj">
  <p:cSld name="OBJECT">
    <p:spTree>
      <p:nvGrpSpPr>
        <p:cNvPr id="17" name="Shape 17"/>
        <p:cNvGrpSpPr/>
        <p:nvPr/>
      </p:nvGrpSpPr>
      <p:grpSpPr>
        <a:xfrm>
          <a:off x="0" y="0"/>
          <a:ext cx="0" cy="0"/>
          <a:chOff x="0" y="0"/>
          <a:chExt cx="0" cy="0"/>
        </a:xfrm>
      </p:grpSpPr>
      <p:sp>
        <p:nvSpPr>
          <p:cNvPr id="18" name="Google Shape;18;p4"/>
          <p:cNvSpPr txBox="1"/>
          <p:nvPr>
            <p:ph type="title"/>
          </p:nvPr>
        </p:nvSpPr>
        <p:spPr>
          <a:xfrm>
            <a:off x="880110" y="511177"/>
            <a:ext cx="11041380" cy="1855788"/>
          </a:xfrm>
          <a:prstGeom prst="rect">
            <a:avLst/>
          </a:prstGeom>
          <a:noFill/>
          <a:ln>
            <a:noFill/>
          </a:ln>
        </p:spPr>
        <p:txBody>
          <a:bodyPr anchorCtr="0" anchor="ctr" bIns="45700" lIns="91425" spcFirstLastPara="1" rIns="91425" wrap="square" tIns="45700">
            <a:normAutofit/>
          </a:bodyPr>
          <a:lstStyle>
            <a:lvl1pPr lvl="0" rtl="1"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4"/>
          <p:cNvSpPr txBox="1"/>
          <p:nvPr>
            <p:ph idx="1" type="body"/>
          </p:nvPr>
        </p:nvSpPr>
        <p:spPr>
          <a:xfrm>
            <a:off x="880110" y="2555875"/>
            <a:ext cx="11041380" cy="6091873"/>
          </a:xfrm>
          <a:prstGeom prst="rect">
            <a:avLst/>
          </a:prstGeom>
          <a:noFill/>
          <a:ln>
            <a:noFill/>
          </a:ln>
        </p:spPr>
        <p:txBody>
          <a:bodyPr anchorCtr="0" anchor="t" bIns="45700" lIns="91425" spcFirstLastPara="1" rIns="91425" wrap="square" tIns="45700">
            <a:normAutofit/>
          </a:bodyPr>
          <a:lstStyle>
            <a:lvl1pPr indent="-342900" lvl="0" marL="457200" rtl="1" algn="r">
              <a:lnSpc>
                <a:spcPct val="90000"/>
              </a:lnSpc>
              <a:spcBef>
                <a:spcPts val="1400"/>
              </a:spcBef>
              <a:spcAft>
                <a:spcPts val="0"/>
              </a:spcAft>
              <a:buClr>
                <a:schemeClr val="dk1"/>
              </a:buClr>
              <a:buSzPts val="1800"/>
              <a:buChar char="•"/>
              <a:defRPr/>
            </a:lvl1pPr>
            <a:lvl2pPr indent="-342900" lvl="1" marL="914400" rtl="1" algn="r">
              <a:lnSpc>
                <a:spcPct val="90000"/>
              </a:lnSpc>
              <a:spcBef>
                <a:spcPts val="700"/>
              </a:spcBef>
              <a:spcAft>
                <a:spcPts val="0"/>
              </a:spcAft>
              <a:buClr>
                <a:schemeClr val="dk1"/>
              </a:buClr>
              <a:buSzPts val="1800"/>
              <a:buChar char="•"/>
              <a:defRPr/>
            </a:lvl2pPr>
            <a:lvl3pPr indent="-342900" lvl="2" marL="1371600" rtl="1" algn="r">
              <a:lnSpc>
                <a:spcPct val="90000"/>
              </a:lnSpc>
              <a:spcBef>
                <a:spcPts val="700"/>
              </a:spcBef>
              <a:spcAft>
                <a:spcPts val="0"/>
              </a:spcAft>
              <a:buClr>
                <a:schemeClr val="dk1"/>
              </a:buClr>
              <a:buSzPts val="1800"/>
              <a:buChar char="•"/>
              <a:defRPr/>
            </a:lvl3pPr>
            <a:lvl4pPr indent="-342900" lvl="3" marL="1828800" rtl="1" algn="r">
              <a:lnSpc>
                <a:spcPct val="90000"/>
              </a:lnSpc>
              <a:spcBef>
                <a:spcPts val="700"/>
              </a:spcBef>
              <a:spcAft>
                <a:spcPts val="0"/>
              </a:spcAft>
              <a:buClr>
                <a:schemeClr val="dk1"/>
              </a:buClr>
              <a:buSzPts val="1800"/>
              <a:buChar char="•"/>
              <a:defRPr/>
            </a:lvl4pPr>
            <a:lvl5pPr indent="-342900" lvl="4" marL="2286000" rtl="1" algn="r">
              <a:lnSpc>
                <a:spcPct val="90000"/>
              </a:lnSpc>
              <a:spcBef>
                <a:spcPts val="700"/>
              </a:spcBef>
              <a:spcAft>
                <a:spcPts val="0"/>
              </a:spcAft>
              <a:buClr>
                <a:schemeClr val="dk1"/>
              </a:buClr>
              <a:buSzPts val="1800"/>
              <a:buChar char="•"/>
              <a:defRPr/>
            </a:lvl5pPr>
            <a:lvl6pPr indent="-342900" lvl="5" marL="2743200" rtl="1" algn="r">
              <a:lnSpc>
                <a:spcPct val="90000"/>
              </a:lnSpc>
              <a:spcBef>
                <a:spcPts val="700"/>
              </a:spcBef>
              <a:spcAft>
                <a:spcPts val="0"/>
              </a:spcAft>
              <a:buClr>
                <a:schemeClr val="dk1"/>
              </a:buClr>
              <a:buSzPts val="1800"/>
              <a:buChar char="•"/>
              <a:defRPr/>
            </a:lvl6pPr>
            <a:lvl7pPr indent="-342900" lvl="6" marL="3200400" rtl="1" algn="r">
              <a:lnSpc>
                <a:spcPct val="90000"/>
              </a:lnSpc>
              <a:spcBef>
                <a:spcPts val="700"/>
              </a:spcBef>
              <a:spcAft>
                <a:spcPts val="0"/>
              </a:spcAft>
              <a:buClr>
                <a:schemeClr val="dk1"/>
              </a:buClr>
              <a:buSzPts val="1800"/>
              <a:buChar char="•"/>
              <a:defRPr/>
            </a:lvl7pPr>
            <a:lvl8pPr indent="-342900" lvl="7" marL="3657600" rtl="1" algn="r">
              <a:lnSpc>
                <a:spcPct val="90000"/>
              </a:lnSpc>
              <a:spcBef>
                <a:spcPts val="700"/>
              </a:spcBef>
              <a:spcAft>
                <a:spcPts val="0"/>
              </a:spcAft>
              <a:buClr>
                <a:schemeClr val="dk1"/>
              </a:buClr>
              <a:buSzPts val="1800"/>
              <a:buChar char="•"/>
              <a:defRPr/>
            </a:lvl8pPr>
            <a:lvl9pPr indent="-342900" lvl="8" marL="4114800" rtl="1" algn="r">
              <a:lnSpc>
                <a:spcPct val="90000"/>
              </a:lnSpc>
              <a:spcBef>
                <a:spcPts val="700"/>
              </a:spcBef>
              <a:spcAft>
                <a:spcPts val="0"/>
              </a:spcAft>
              <a:buClr>
                <a:schemeClr val="dk1"/>
              </a:buClr>
              <a:buSzPts val="1800"/>
              <a:buChar char="•"/>
              <a:defRPr/>
            </a:lvl9pPr>
          </a:lstStyle>
          <a:p/>
        </p:txBody>
      </p:sp>
      <p:sp>
        <p:nvSpPr>
          <p:cNvPr id="20" name="Google Shape;20;p4"/>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4"/>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4"/>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כותרת מקטע עליונה" type="secHead">
  <p:cSld name="SECTION_HEADER">
    <p:spTree>
      <p:nvGrpSpPr>
        <p:cNvPr id="23" name="Shape 23"/>
        <p:cNvGrpSpPr/>
        <p:nvPr/>
      </p:nvGrpSpPr>
      <p:grpSpPr>
        <a:xfrm>
          <a:off x="0" y="0"/>
          <a:ext cx="0" cy="0"/>
          <a:chOff x="0" y="0"/>
          <a:chExt cx="0" cy="0"/>
        </a:xfrm>
      </p:grpSpPr>
      <p:sp>
        <p:nvSpPr>
          <p:cNvPr id="24" name="Google Shape;24;p5"/>
          <p:cNvSpPr txBox="1"/>
          <p:nvPr>
            <p:ph type="title"/>
          </p:nvPr>
        </p:nvSpPr>
        <p:spPr>
          <a:xfrm>
            <a:off x="873443" y="2393635"/>
            <a:ext cx="11041380" cy="3993832"/>
          </a:xfrm>
          <a:prstGeom prst="rect">
            <a:avLst/>
          </a:prstGeom>
          <a:noFill/>
          <a:ln>
            <a:noFill/>
          </a:ln>
        </p:spPr>
        <p:txBody>
          <a:bodyPr anchorCtr="0" anchor="b" bIns="45700" lIns="91425" spcFirstLastPara="1" rIns="91425" wrap="square" tIns="45700">
            <a:normAutofit/>
          </a:bodyPr>
          <a:lstStyle>
            <a:lvl1pPr lvl="0" rtl="1" algn="l">
              <a:lnSpc>
                <a:spcPct val="90000"/>
              </a:lnSpc>
              <a:spcBef>
                <a:spcPts val="0"/>
              </a:spcBef>
              <a:spcAft>
                <a:spcPts val="0"/>
              </a:spcAft>
              <a:buClr>
                <a:schemeClr val="dk1"/>
              </a:buClr>
              <a:buSzPts val="8400"/>
              <a:buFont typeface="Calibri"/>
              <a:buNone/>
              <a:defRPr sz="8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5"/>
          <p:cNvSpPr txBox="1"/>
          <p:nvPr>
            <p:ph idx="1" type="body"/>
          </p:nvPr>
        </p:nvSpPr>
        <p:spPr>
          <a:xfrm>
            <a:off x="873443" y="6425250"/>
            <a:ext cx="11041380" cy="2100262"/>
          </a:xfrm>
          <a:prstGeom prst="rect">
            <a:avLst/>
          </a:prstGeom>
          <a:noFill/>
          <a:ln>
            <a:noFill/>
          </a:ln>
        </p:spPr>
        <p:txBody>
          <a:bodyPr anchorCtr="0" anchor="t" bIns="45700" lIns="91425" spcFirstLastPara="1" rIns="91425" wrap="square" tIns="45700">
            <a:normAutofit/>
          </a:bodyPr>
          <a:lstStyle>
            <a:lvl1pPr indent="-228600" lvl="0" marL="457200" rtl="1" algn="r">
              <a:lnSpc>
                <a:spcPct val="90000"/>
              </a:lnSpc>
              <a:spcBef>
                <a:spcPts val="1400"/>
              </a:spcBef>
              <a:spcAft>
                <a:spcPts val="0"/>
              </a:spcAft>
              <a:buClr>
                <a:schemeClr val="dk1"/>
              </a:buClr>
              <a:buSzPts val="3360"/>
              <a:buNone/>
              <a:defRPr sz="3359">
                <a:solidFill>
                  <a:schemeClr val="dk1"/>
                </a:solidFill>
              </a:defRPr>
            </a:lvl1pPr>
            <a:lvl2pPr indent="-228600" lvl="1" marL="914400" rtl="1" algn="r">
              <a:lnSpc>
                <a:spcPct val="90000"/>
              </a:lnSpc>
              <a:spcBef>
                <a:spcPts val="700"/>
              </a:spcBef>
              <a:spcAft>
                <a:spcPts val="0"/>
              </a:spcAft>
              <a:buClr>
                <a:srgbClr val="888888"/>
              </a:buClr>
              <a:buSzPts val="2800"/>
              <a:buNone/>
              <a:defRPr sz="2800">
                <a:solidFill>
                  <a:srgbClr val="888888"/>
                </a:solidFill>
              </a:defRPr>
            </a:lvl2pPr>
            <a:lvl3pPr indent="-228600" lvl="2" marL="1371600" rtl="1" algn="r">
              <a:lnSpc>
                <a:spcPct val="90000"/>
              </a:lnSpc>
              <a:spcBef>
                <a:spcPts val="700"/>
              </a:spcBef>
              <a:spcAft>
                <a:spcPts val="0"/>
              </a:spcAft>
              <a:buClr>
                <a:srgbClr val="888888"/>
              </a:buClr>
              <a:buSzPts val="2520"/>
              <a:buNone/>
              <a:defRPr sz="2520">
                <a:solidFill>
                  <a:srgbClr val="888888"/>
                </a:solidFill>
              </a:defRPr>
            </a:lvl3pPr>
            <a:lvl4pPr indent="-228600" lvl="3" marL="1828800" rtl="1" algn="r">
              <a:lnSpc>
                <a:spcPct val="90000"/>
              </a:lnSpc>
              <a:spcBef>
                <a:spcPts val="700"/>
              </a:spcBef>
              <a:spcAft>
                <a:spcPts val="0"/>
              </a:spcAft>
              <a:buClr>
                <a:srgbClr val="888888"/>
              </a:buClr>
              <a:buSzPts val="2240"/>
              <a:buNone/>
              <a:defRPr sz="2240">
                <a:solidFill>
                  <a:srgbClr val="888888"/>
                </a:solidFill>
              </a:defRPr>
            </a:lvl4pPr>
            <a:lvl5pPr indent="-228600" lvl="4" marL="2286000" rtl="1" algn="r">
              <a:lnSpc>
                <a:spcPct val="90000"/>
              </a:lnSpc>
              <a:spcBef>
                <a:spcPts val="700"/>
              </a:spcBef>
              <a:spcAft>
                <a:spcPts val="0"/>
              </a:spcAft>
              <a:buClr>
                <a:srgbClr val="888888"/>
              </a:buClr>
              <a:buSzPts val="2240"/>
              <a:buNone/>
              <a:defRPr sz="2240">
                <a:solidFill>
                  <a:srgbClr val="888888"/>
                </a:solidFill>
              </a:defRPr>
            </a:lvl5pPr>
            <a:lvl6pPr indent="-228600" lvl="5" marL="2743200" rtl="1" algn="r">
              <a:lnSpc>
                <a:spcPct val="90000"/>
              </a:lnSpc>
              <a:spcBef>
                <a:spcPts val="700"/>
              </a:spcBef>
              <a:spcAft>
                <a:spcPts val="0"/>
              </a:spcAft>
              <a:buClr>
                <a:srgbClr val="888888"/>
              </a:buClr>
              <a:buSzPts val="2240"/>
              <a:buNone/>
              <a:defRPr sz="2240">
                <a:solidFill>
                  <a:srgbClr val="888888"/>
                </a:solidFill>
              </a:defRPr>
            </a:lvl6pPr>
            <a:lvl7pPr indent="-228600" lvl="6" marL="3200400" rtl="1" algn="r">
              <a:lnSpc>
                <a:spcPct val="90000"/>
              </a:lnSpc>
              <a:spcBef>
                <a:spcPts val="700"/>
              </a:spcBef>
              <a:spcAft>
                <a:spcPts val="0"/>
              </a:spcAft>
              <a:buClr>
                <a:srgbClr val="888888"/>
              </a:buClr>
              <a:buSzPts val="2240"/>
              <a:buNone/>
              <a:defRPr sz="2240">
                <a:solidFill>
                  <a:srgbClr val="888888"/>
                </a:solidFill>
              </a:defRPr>
            </a:lvl7pPr>
            <a:lvl8pPr indent="-228600" lvl="7" marL="3657600" rtl="1" algn="r">
              <a:lnSpc>
                <a:spcPct val="90000"/>
              </a:lnSpc>
              <a:spcBef>
                <a:spcPts val="700"/>
              </a:spcBef>
              <a:spcAft>
                <a:spcPts val="0"/>
              </a:spcAft>
              <a:buClr>
                <a:srgbClr val="888888"/>
              </a:buClr>
              <a:buSzPts val="2240"/>
              <a:buNone/>
              <a:defRPr sz="2240">
                <a:solidFill>
                  <a:srgbClr val="888888"/>
                </a:solidFill>
              </a:defRPr>
            </a:lvl8pPr>
            <a:lvl9pPr indent="-228600" lvl="8" marL="4114800" rtl="1" algn="r">
              <a:lnSpc>
                <a:spcPct val="90000"/>
              </a:lnSpc>
              <a:spcBef>
                <a:spcPts val="700"/>
              </a:spcBef>
              <a:spcAft>
                <a:spcPts val="0"/>
              </a:spcAft>
              <a:buClr>
                <a:srgbClr val="888888"/>
              </a:buClr>
              <a:buSzPts val="2240"/>
              <a:buNone/>
              <a:defRPr sz="2240">
                <a:solidFill>
                  <a:srgbClr val="888888"/>
                </a:solidFill>
              </a:defRPr>
            </a:lvl9pPr>
          </a:lstStyle>
          <a:p/>
        </p:txBody>
      </p:sp>
      <p:sp>
        <p:nvSpPr>
          <p:cNvPr id="26" name="Google Shape;26;p5"/>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5"/>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5"/>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שני תכנים" type="twoObj">
  <p:cSld name="TWO_OBJECTS">
    <p:spTree>
      <p:nvGrpSpPr>
        <p:cNvPr id="29" name="Shape 29"/>
        <p:cNvGrpSpPr/>
        <p:nvPr/>
      </p:nvGrpSpPr>
      <p:grpSpPr>
        <a:xfrm>
          <a:off x="0" y="0"/>
          <a:ext cx="0" cy="0"/>
          <a:chOff x="0" y="0"/>
          <a:chExt cx="0" cy="0"/>
        </a:xfrm>
      </p:grpSpPr>
      <p:sp>
        <p:nvSpPr>
          <p:cNvPr id="30" name="Google Shape;30;p6"/>
          <p:cNvSpPr txBox="1"/>
          <p:nvPr>
            <p:ph type="title"/>
          </p:nvPr>
        </p:nvSpPr>
        <p:spPr>
          <a:xfrm>
            <a:off x="880110" y="511177"/>
            <a:ext cx="11041380" cy="1855788"/>
          </a:xfrm>
          <a:prstGeom prst="rect">
            <a:avLst/>
          </a:prstGeom>
          <a:noFill/>
          <a:ln>
            <a:noFill/>
          </a:ln>
        </p:spPr>
        <p:txBody>
          <a:bodyPr anchorCtr="0" anchor="ctr" bIns="45700" lIns="91425" spcFirstLastPara="1" rIns="91425" wrap="square" tIns="45700">
            <a:normAutofit/>
          </a:bodyPr>
          <a:lstStyle>
            <a:lvl1pPr lvl="0" rtl="1"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6"/>
          <p:cNvSpPr txBox="1"/>
          <p:nvPr>
            <p:ph idx="1" type="body"/>
          </p:nvPr>
        </p:nvSpPr>
        <p:spPr>
          <a:xfrm>
            <a:off x="880110" y="2555875"/>
            <a:ext cx="5440680" cy="6091873"/>
          </a:xfrm>
          <a:prstGeom prst="rect">
            <a:avLst/>
          </a:prstGeom>
          <a:noFill/>
          <a:ln>
            <a:noFill/>
          </a:ln>
        </p:spPr>
        <p:txBody>
          <a:bodyPr anchorCtr="0" anchor="t" bIns="45700" lIns="91425" spcFirstLastPara="1" rIns="91425" wrap="square" tIns="45700">
            <a:normAutofit/>
          </a:bodyPr>
          <a:lstStyle>
            <a:lvl1pPr indent="-342900" lvl="0" marL="457200" rtl="1" algn="r">
              <a:lnSpc>
                <a:spcPct val="90000"/>
              </a:lnSpc>
              <a:spcBef>
                <a:spcPts val="1400"/>
              </a:spcBef>
              <a:spcAft>
                <a:spcPts val="0"/>
              </a:spcAft>
              <a:buClr>
                <a:schemeClr val="dk1"/>
              </a:buClr>
              <a:buSzPts val="1800"/>
              <a:buChar char="•"/>
              <a:defRPr/>
            </a:lvl1pPr>
            <a:lvl2pPr indent="-342900" lvl="1" marL="914400" rtl="1" algn="r">
              <a:lnSpc>
                <a:spcPct val="90000"/>
              </a:lnSpc>
              <a:spcBef>
                <a:spcPts val="700"/>
              </a:spcBef>
              <a:spcAft>
                <a:spcPts val="0"/>
              </a:spcAft>
              <a:buClr>
                <a:schemeClr val="dk1"/>
              </a:buClr>
              <a:buSzPts val="1800"/>
              <a:buChar char="•"/>
              <a:defRPr/>
            </a:lvl2pPr>
            <a:lvl3pPr indent="-342900" lvl="2" marL="1371600" rtl="1" algn="r">
              <a:lnSpc>
                <a:spcPct val="90000"/>
              </a:lnSpc>
              <a:spcBef>
                <a:spcPts val="700"/>
              </a:spcBef>
              <a:spcAft>
                <a:spcPts val="0"/>
              </a:spcAft>
              <a:buClr>
                <a:schemeClr val="dk1"/>
              </a:buClr>
              <a:buSzPts val="1800"/>
              <a:buChar char="•"/>
              <a:defRPr/>
            </a:lvl3pPr>
            <a:lvl4pPr indent="-342900" lvl="3" marL="1828800" rtl="1" algn="r">
              <a:lnSpc>
                <a:spcPct val="90000"/>
              </a:lnSpc>
              <a:spcBef>
                <a:spcPts val="700"/>
              </a:spcBef>
              <a:spcAft>
                <a:spcPts val="0"/>
              </a:spcAft>
              <a:buClr>
                <a:schemeClr val="dk1"/>
              </a:buClr>
              <a:buSzPts val="1800"/>
              <a:buChar char="•"/>
              <a:defRPr/>
            </a:lvl4pPr>
            <a:lvl5pPr indent="-342900" lvl="4" marL="2286000" rtl="1" algn="r">
              <a:lnSpc>
                <a:spcPct val="90000"/>
              </a:lnSpc>
              <a:spcBef>
                <a:spcPts val="700"/>
              </a:spcBef>
              <a:spcAft>
                <a:spcPts val="0"/>
              </a:spcAft>
              <a:buClr>
                <a:schemeClr val="dk1"/>
              </a:buClr>
              <a:buSzPts val="1800"/>
              <a:buChar char="•"/>
              <a:defRPr/>
            </a:lvl5pPr>
            <a:lvl6pPr indent="-342900" lvl="5" marL="2743200" rtl="1" algn="r">
              <a:lnSpc>
                <a:spcPct val="90000"/>
              </a:lnSpc>
              <a:spcBef>
                <a:spcPts val="700"/>
              </a:spcBef>
              <a:spcAft>
                <a:spcPts val="0"/>
              </a:spcAft>
              <a:buClr>
                <a:schemeClr val="dk1"/>
              </a:buClr>
              <a:buSzPts val="1800"/>
              <a:buChar char="•"/>
              <a:defRPr/>
            </a:lvl6pPr>
            <a:lvl7pPr indent="-342900" lvl="6" marL="3200400" rtl="1" algn="r">
              <a:lnSpc>
                <a:spcPct val="90000"/>
              </a:lnSpc>
              <a:spcBef>
                <a:spcPts val="700"/>
              </a:spcBef>
              <a:spcAft>
                <a:spcPts val="0"/>
              </a:spcAft>
              <a:buClr>
                <a:schemeClr val="dk1"/>
              </a:buClr>
              <a:buSzPts val="1800"/>
              <a:buChar char="•"/>
              <a:defRPr/>
            </a:lvl7pPr>
            <a:lvl8pPr indent="-342900" lvl="7" marL="3657600" rtl="1" algn="r">
              <a:lnSpc>
                <a:spcPct val="90000"/>
              </a:lnSpc>
              <a:spcBef>
                <a:spcPts val="700"/>
              </a:spcBef>
              <a:spcAft>
                <a:spcPts val="0"/>
              </a:spcAft>
              <a:buClr>
                <a:schemeClr val="dk1"/>
              </a:buClr>
              <a:buSzPts val="1800"/>
              <a:buChar char="•"/>
              <a:defRPr/>
            </a:lvl8pPr>
            <a:lvl9pPr indent="-342900" lvl="8" marL="4114800" rtl="1" algn="r">
              <a:lnSpc>
                <a:spcPct val="90000"/>
              </a:lnSpc>
              <a:spcBef>
                <a:spcPts val="700"/>
              </a:spcBef>
              <a:spcAft>
                <a:spcPts val="0"/>
              </a:spcAft>
              <a:buClr>
                <a:schemeClr val="dk1"/>
              </a:buClr>
              <a:buSzPts val="1800"/>
              <a:buChar char="•"/>
              <a:defRPr/>
            </a:lvl9pPr>
          </a:lstStyle>
          <a:p/>
        </p:txBody>
      </p:sp>
      <p:sp>
        <p:nvSpPr>
          <p:cNvPr id="32" name="Google Shape;32;p6"/>
          <p:cNvSpPr txBox="1"/>
          <p:nvPr>
            <p:ph idx="2" type="body"/>
          </p:nvPr>
        </p:nvSpPr>
        <p:spPr>
          <a:xfrm>
            <a:off x="6480810" y="2555875"/>
            <a:ext cx="5440680" cy="6091873"/>
          </a:xfrm>
          <a:prstGeom prst="rect">
            <a:avLst/>
          </a:prstGeom>
          <a:noFill/>
          <a:ln>
            <a:noFill/>
          </a:ln>
        </p:spPr>
        <p:txBody>
          <a:bodyPr anchorCtr="0" anchor="t" bIns="45700" lIns="91425" spcFirstLastPara="1" rIns="91425" wrap="square" tIns="45700">
            <a:normAutofit/>
          </a:bodyPr>
          <a:lstStyle>
            <a:lvl1pPr indent="-342900" lvl="0" marL="457200" rtl="1" algn="r">
              <a:lnSpc>
                <a:spcPct val="90000"/>
              </a:lnSpc>
              <a:spcBef>
                <a:spcPts val="1400"/>
              </a:spcBef>
              <a:spcAft>
                <a:spcPts val="0"/>
              </a:spcAft>
              <a:buClr>
                <a:schemeClr val="dk1"/>
              </a:buClr>
              <a:buSzPts val="1800"/>
              <a:buChar char="•"/>
              <a:defRPr/>
            </a:lvl1pPr>
            <a:lvl2pPr indent="-342900" lvl="1" marL="914400" rtl="1" algn="r">
              <a:lnSpc>
                <a:spcPct val="90000"/>
              </a:lnSpc>
              <a:spcBef>
                <a:spcPts val="700"/>
              </a:spcBef>
              <a:spcAft>
                <a:spcPts val="0"/>
              </a:spcAft>
              <a:buClr>
                <a:schemeClr val="dk1"/>
              </a:buClr>
              <a:buSzPts val="1800"/>
              <a:buChar char="•"/>
              <a:defRPr/>
            </a:lvl2pPr>
            <a:lvl3pPr indent="-342900" lvl="2" marL="1371600" rtl="1" algn="r">
              <a:lnSpc>
                <a:spcPct val="90000"/>
              </a:lnSpc>
              <a:spcBef>
                <a:spcPts val="700"/>
              </a:spcBef>
              <a:spcAft>
                <a:spcPts val="0"/>
              </a:spcAft>
              <a:buClr>
                <a:schemeClr val="dk1"/>
              </a:buClr>
              <a:buSzPts val="1800"/>
              <a:buChar char="•"/>
              <a:defRPr/>
            </a:lvl3pPr>
            <a:lvl4pPr indent="-342900" lvl="3" marL="1828800" rtl="1" algn="r">
              <a:lnSpc>
                <a:spcPct val="90000"/>
              </a:lnSpc>
              <a:spcBef>
                <a:spcPts val="700"/>
              </a:spcBef>
              <a:spcAft>
                <a:spcPts val="0"/>
              </a:spcAft>
              <a:buClr>
                <a:schemeClr val="dk1"/>
              </a:buClr>
              <a:buSzPts val="1800"/>
              <a:buChar char="•"/>
              <a:defRPr/>
            </a:lvl4pPr>
            <a:lvl5pPr indent="-342900" lvl="4" marL="2286000" rtl="1" algn="r">
              <a:lnSpc>
                <a:spcPct val="90000"/>
              </a:lnSpc>
              <a:spcBef>
                <a:spcPts val="700"/>
              </a:spcBef>
              <a:spcAft>
                <a:spcPts val="0"/>
              </a:spcAft>
              <a:buClr>
                <a:schemeClr val="dk1"/>
              </a:buClr>
              <a:buSzPts val="1800"/>
              <a:buChar char="•"/>
              <a:defRPr/>
            </a:lvl5pPr>
            <a:lvl6pPr indent="-342900" lvl="5" marL="2743200" rtl="1" algn="r">
              <a:lnSpc>
                <a:spcPct val="90000"/>
              </a:lnSpc>
              <a:spcBef>
                <a:spcPts val="700"/>
              </a:spcBef>
              <a:spcAft>
                <a:spcPts val="0"/>
              </a:spcAft>
              <a:buClr>
                <a:schemeClr val="dk1"/>
              </a:buClr>
              <a:buSzPts val="1800"/>
              <a:buChar char="•"/>
              <a:defRPr/>
            </a:lvl6pPr>
            <a:lvl7pPr indent="-342900" lvl="6" marL="3200400" rtl="1" algn="r">
              <a:lnSpc>
                <a:spcPct val="90000"/>
              </a:lnSpc>
              <a:spcBef>
                <a:spcPts val="700"/>
              </a:spcBef>
              <a:spcAft>
                <a:spcPts val="0"/>
              </a:spcAft>
              <a:buClr>
                <a:schemeClr val="dk1"/>
              </a:buClr>
              <a:buSzPts val="1800"/>
              <a:buChar char="•"/>
              <a:defRPr/>
            </a:lvl7pPr>
            <a:lvl8pPr indent="-342900" lvl="7" marL="3657600" rtl="1" algn="r">
              <a:lnSpc>
                <a:spcPct val="90000"/>
              </a:lnSpc>
              <a:spcBef>
                <a:spcPts val="700"/>
              </a:spcBef>
              <a:spcAft>
                <a:spcPts val="0"/>
              </a:spcAft>
              <a:buClr>
                <a:schemeClr val="dk1"/>
              </a:buClr>
              <a:buSzPts val="1800"/>
              <a:buChar char="•"/>
              <a:defRPr/>
            </a:lvl8pPr>
            <a:lvl9pPr indent="-342900" lvl="8" marL="4114800" rtl="1" algn="r">
              <a:lnSpc>
                <a:spcPct val="90000"/>
              </a:lnSpc>
              <a:spcBef>
                <a:spcPts val="700"/>
              </a:spcBef>
              <a:spcAft>
                <a:spcPts val="0"/>
              </a:spcAft>
              <a:buClr>
                <a:schemeClr val="dk1"/>
              </a:buClr>
              <a:buSzPts val="1800"/>
              <a:buChar char="•"/>
              <a:defRPr/>
            </a:lvl9pPr>
          </a:lstStyle>
          <a:p/>
        </p:txBody>
      </p:sp>
      <p:sp>
        <p:nvSpPr>
          <p:cNvPr id="33" name="Google Shape;33;p6"/>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6"/>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6"/>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השוואה" type="twoTxTwoObj">
  <p:cSld name="TWO_OBJECTS_WITH_TEXT">
    <p:spTree>
      <p:nvGrpSpPr>
        <p:cNvPr id="36" name="Shape 36"/>
        <p:cNvGrpSpPr/>
        <p:nvPr/>
      </p:nvGrpSpPr>
      <p:grpSpPr>
        <a:xfrm>
          <a:off x="0" y="0"/>
          <a:ext cx="0" cy="0"/>
          <a:chOff x="0" y="0"/>
          <a:chExt cx="0" cy="0"/>
        </a:xfrm>
      </p:grpSpPr>
      <p:sp>
        <p:nvSpPr>
          <p:cNvPr id="37" name="Google Shape;37;p7"/>
          <p:cNvSpPr txBox="1"/>
          <p:nvPr>
            <p:ph type="title"/>
          </p:nvPr>
        </p:nvSpPr>
        <p:spPr>
          <a:xfrm>
            <a:off x="881777" y="511177"/>
            <a:ext cx="11041380" cy="1855788"/>
          </a:xfrm>
          <a:prstGeom prst="rect">
            <a:avLst/>
          </a:prstGeom>
          <a:noFill/>
          <a:ln>
            <a:noFill/>
          </a:ln>
        </p:spPr>
        <p:txBody>
          <a:bodyPr anchorCtr="0" anchor="ctr" bIns="45700" lIns="91425" spcFirstLastPara="1" rIns="91425" wrap="square" tIns="45700">
            <a:normAutofit/>
          </a:bodyPr>
          <a:lstStyle>
            <a:lvl1pPr lvl="0" rtl="1"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7"/>
          <p:cNvSpPr txBox="1"/>
          <p:nvPr>
            <p:ph idx="1" type="body"/>
          </p:nvPr>
        </p:nvSpPr>
        <p:spPr>
          <a:xfrm>
            <a:off x="881779" y="2353628"/>
            <a:ext cx="5415676" cy="1153477"/>
          </a:xfrm>
          <a:prstGeom prst="rect">
            <a:avLst/>
          </a:prstGeom>
          <a:noFill/>
          <a:ln>
            <a:noFill/>
          </a:ln>
        </p:spPr>
        <p:txBody>
          <a:bodyPr anchorCtr="0" anchor="b" bIns="45700" lIns="91425" spcFirstLastPara="1" rIns="91425" wrap="square" tIns="45700">
            <a:normAutofit/>
          </a:bodyPr>
          <a:lstStyle>
            <a:lvl1pPr indent="-228600" lvl="0" marL="457200" rtl="1" algn="r">
              <a:lnSpc>
                <a:spcPct val="90000"/>
              </a:lnSpc>
              <a:spcBef>
                <a:spcPts val="1400"/>
              </a:spcBef>
              <a:spcAft>
                <a:spcPts val="0"/>
              </a:spcAft>
              <a:buClr>
                <a:schemeClr val="dk1"/>
              </a:buClr>
              <a:buSzPts val="3360"/>
              <a:buNone/>
              <a:defRPr b="1" sz="3359"/>
            </a:lvl1pPr>
            <a:lvl2pPr indent="-228600" lvl="1" marL="914400" rtl="1" algn="r">
              <a:lnSpc>
                <a:spcPct val="90000"/>
              </a:lnSpc>
              <a:spcBef>
                <a:spcPts val="700"/>
              </a:spcBef>
              <a:spcAft>
                <a:spcPts val="0"/>
              </a:spcAft>
              <a:buClr>
                <a:schemeClr val="dk1"/>
              </a:buClr>
              <a:buSzPts val="2800"/>
              <a:buNone/>
              <a:defRPr b="1" sz="2800"/>
            </a:lvl2pPr>
            <a:lvl3pPr indent="-228600" lvl="2" marL="1371600" rtl="1" algn="r">
              <a:lnSpc>
                <a:spcPct val="90000"/>
              </a:lnSpc>
              <a:spcBef>
                <a:spcPts val="700"/>
              </a:spcBef>
              <a:spcAft>
                <a:spcPts val="0"/>
              </a:spcAft>
              <a:buClr>
                <a:schemeClr val="dk1"/>
              </a:buClr>
              <a:buSzPts val="2520"/>
              <a:buNone/>
              <a:defRPr b="1" sz="2520"/>
            </a:lvl3pPr>
            <a:lvl4pPr indent="-228600" lvl="3" marL="1828800" rtl="1" algn="r">
              <a:lnSpc>
                <a:spcPct val="90000"/>
              </a:lnSpc>
              <a:spcBef>
                <a:spcPts val="700"/>
              </a:spcBef>
              <a:spcAft>
                <a:spcPts val="0"/>
              </a:spcAft>
              <a:buClr>
                <a:schemeClr val="dk1"/>
              </a:buClr>
              <a:buSzPts val="2240"/>
              <a:buNone/>
              <a:defRPr b="1" sz="2240"/>
            </a:lvl4pPr>
            <a:lvl5pPr indent="-228600" lvl="4" marL="2286000" rtl="1" algn="r">
              <a:lnSpc>
                <a:spcPct val="90000"/>
              </a:lnSpc>
              <a:spcBef>
                <a:spcPts val="700"/>
              </a:spcBef>
              <a:spcAft>
                <a:spcPts val="0"/>
              </a:spcAft>
              <a:buClr>
                <a:schemeClr val="dk1"/>
              </a:buClr>
              <a:buSzPts val="2240"/>
              <a:buNone/>
              <a:defRPr b="1" sz="2240"/>
            </a:lvl5pPr>
            <a:lvl6pPr indent="-228600" lvl="5" marL="2743200" rtl="1" algn="r">
              <a:lnSpc>
                <a:spcPct val="90000"/>
              </a:lnSpc>
              <a:spcBef>
                <a:spcPts val="700"/>
              </a:spcBef>
              <a:spcAft>
                <a:spcPts val="0"/>
              </a:spcAft>
              <a:buClr>
                <a:schemeClr val="dk1"/>
              </a:buClr>
              <a:buSzPts val="2240"/>
              <a:buNone/>
              <a:defRPr b="1" sz="2240"/>
            </a:lvl6pPr>
            <a:lvl7pPr indent="-228600" lvl="6" marL="3200400" rtl="1" algn="r">
              <a:lnSpc>
                <a:spcPct val="90000"/>
              </a:lnSpc>
              <a:spcBef>
                <a:spcPts val="700"/>
              </a:spcBef>
              <a:spcAft>
                <a:spcPts val="0"/>
              </a:spcAft>
              <a:buClr>
                <a:schemeClr val="dk1"/>
              </a:buClr>
              <a:buSzPts val="2240"/>
              <a:buNone/>
              <a:defRPr b="1" sz="2240"/>
            </a:lvl7pPr>
            <a:lvl8pPr indent="-228600" lvl="7" marL="3657600" rtl="1" algn="r">
              <a:lnSpc>
                <a:spcPct val="90000"/>
              </a:lnSpc>
              <a:spcBef>
                <a:spcPts val="700"/>
              </a:spcBef>
              <a:spcAft>
                <a:spcPts val="0"/>
              </a:spcAft>
              <a:buClr>
                <a:schemeClr val="dk1"/>
              </a:buClr>
              <a:buSzPts val="2240"/>
              <a:buNone/>
              <a:defRPr b="1" sz="2240"/>
            </a:lvl8pPr>
            <a:lvl9pPr indent="-228600" lvl="8" marL="4114800" rtl="1" algn="r">
              <a:lnSpc>
                <a:spcPct val="90000"/>
              </a:lnSpc>
              <a:spcBef>
                <a:spcPts val="700"/>
              </a:spcBef>
              <a:spcAft>
                <a:spcPts val="0"/>
              </a:spcAft>
              <a:buClr>
                <a:schemeClr val="dk1"/>
              </a:buClr>
              <a:buSzPts val="2240"/>
              <a:buNone/>
              <a:defRPr b="1" sz="2240"/>
            </a:lvl9pPr>
          </a:lstStyle>
          <a:p/>
        </p:txBody>
      </p:sp>
      <p:sp>
        <p:nvSpPr>
          <p:cNvPr id="39" name="Google Shape;39;p7"/>
          <p:cNvSpPr txBox="1"/>
          <p:nvPr>
            <p:ph idx="2" type="body"/>
          </p:nvPr>
        </p:nvSpPr>
        <p:spPr>
          <a:xfrm>
            <a:off x="881779" y="3507105"/>
            <a:ext cx="5415676" cy="5158423"/>
          </a:xfrm>
          <a:prstGeom prst="rect">
            <a:avLst/>
          </a:prstGeom>
          <a:noFill/>
          <a:ln>
            <a:noFill/>
          </a:ln>
        </p:spPr>
        <p:txBody>
          <a:bodyPr anchorCtr="0" anchor="t" bIns="45700" lIns="91425" spcFirstLastPara="1" rIns="91425" wrap="square" tIns="45700">
            <a:normAutofit/>
          </a:bodyPr>
          <a:lstStyle>
            <a:lvl1pPr indent="-342900" lvl="0" marL="457200" rtl="1" algn="r">
              <a:lnSpc>
                <a:spcPct val="90000"/>
              </a:lnSpc>
              <a:spcBef>
                <a:spcPts val="1400"/>
              </a:spcBef>
              <a:spcAft>
                <a:spcPts val="0"/>
              </a:spcAft>
              <a:buClr>
                <a:schemeClr val="dk1"/>
              </a:buClr>
              <a:buSzPts val="1800"/>
              <a:buChar char="•"/>
              <a:defRPr/>
            </a:lvl1pPr>
            <a:lvl2pPr indent="-342900" lvl="1" marL="914400" rtl="1" algn="r">
              <a:lnSpc>
                <a:spcPct val="90000"/>
              </a:lnSpc>
              <a:spcBef>
                <a:spcPts val="700"/>
              </a:spcBef>
              <a:spcAft>
                <a:spcPts val="0"/>
              </a:spcAft>
              <a:buClr>
                <a:schemeClr val="dk1"/>
              </a:buClr>
              <a:buSzPts val="1800"/>
              <a:buChar char="•"/>
              <a:defRPr/>
            </a:lvl2pPr>
            <a:lvl3pPr indent="-342900" lvl="2" marL="1371600" rtl="1" algn="r">
              <a:lnSpc>
                <a:spcPct val="90000"/>
              </a:lnSpc>
              <a:spcBef>
                <a:spcPts val="700"/>
              </a:spcBef>
              <a:spcAft>
                <a:spcPts val="0"/>
              </a:spcAft>
              <a:buClr>
                <a:schemeClr val="dk1"/>
              </a:buClr>
              <a:buSzPts val="1800"/>
              <a:buChar char="•"/>
              <a:defRPr/>
            </a:lvl3pPr>
            <a:lvl4pPr indent="-342900" lvl="3" marL="1828800" rtl="1" algn="r">
              <a:lnSpc>
                <a:spcPct val="90000"/>
              </a:lnSpc>
              <a:spcBef>
                <a:spcPts val="700"/>
              </a:spcBef>
              <a:spcAft>
                <a:spcPts val="0"/>
              </a:spcAft>
              <a:buClr>
                <a:schemeClr val="dk1"/>
              </a:buClr>
              <a:buSzPts val="1800"/>
              <a:buChar char="•"/>
              <a:defRPr/>
            </a:lvl4pPr>
            <a:lvl5pPr indent="-342900" lvl="4" marL="2286000" rtl="1" algn="r">
              <a:lnSpc>
                <a:spcPct val="90000"/>
              </a:lnSpc>
              <a:spcBef>
                <a:spcPts val="700"/>
              </a:spcBef>
              <a:spcAft>
                <a:spcPts val="0"/>
              </a:spcAft>
              <a:buClr>
                <a:schemeClr val="dk1"/>
              </a:buClr>
              <a:buSzPts val="1800"/>
              <a:buChar char="•"/>
              <a:defRPr/>
            </a:lvl5pPr>
            <a:lvl6pPr indent="-342900" lvl="5" marL="2743200" rtl="1" algn="r">
              <a:lnSpc>
                <a:spcPct val="90000"/>
              </a:lnSpc>
              <a:spcBef>
                <a:spcPts val="700"/>
              </a:spcBef>
              <a:spcAft>
                <a:spcPts val="0"/>
              </a:spcAft>
              <a:buClr>
                <a:schemeClr val="dk1"/>
              </a:buClr>
              <a:buSzPts val="1800"/>
              <a:buChar char="•"/>
              <a:defRPr/>
            </a:lvl6pPr>
            <a:lvl7pPr indent="-342900" lvl="6" marL="3200400" rtl="1" algn="r">
              <a:lnSpc>
                <a:spcPct val="90000"/>
              </a:lnSpc>
              <a:spcBef>
                <a:spcPts val="700"/>
              </a:spcBef>
              <a:spcAft>
                <a:spcPts val="0"/>
              </a:spcAft>
              <a:buClr>
                <a:schemeClr val="dk1"/>
              </a:buClr>
              <a:buSzPts val="1800"/>
              <a:buChar char="•"/>
              <a:defRPr/>
            </a:lvl7pPr>
            <a:lvl8pPr indent="-342900" lvl="7" marL="3657600" rtl="1" algn="r">
              <a:lnSpc>
                <a:spcPct val="90000"/>
              </a:lnSpc>
              <a:spcBef>
                <a:spcPts val="700"/>
              </a:spcBef>
              <a:spcAft>
                <a:spcPts val="0"/>
              </a:spcAft>
              <a:buClr>
                <a:schemeClr val="dk1"/>
              </a:buClr>
              <a:buSzPts val="1800"/>
              <a:buChar char="•"/>
              <a:defRPr/>
            </a:lvl8pPr>
            <a:lvl9pPr indent="-342900" lvl="8" marL="4114800" rtl="1" algn="r">
              <a:lnSpc>
                <a:spcPct val="90000"/>
              </a:lnSpc>
              <a:spcBef>
                <a:spcPts val="700"/>
              </a:spcBef>
              <a:spcAft>
                <a:spcPts val="0"/>
              </a:spcAft>
              <a:buClr>
                <a:schemeClr val="dk1"/>
              </a:buClr>
              <a:buSzPts val="1800"/>
              <a:buChar char="•"/>
              <a:defRPr/>
            </a:lvl9pPr>
          </a:lstStyle>
          <a:p/>
        </p:txBody>
      </p:sp>
      <p:sp>
        <p:nvSpPr>
          <p:cNvPr id="40" name="Google Shape;40;p7"/>
          <p:cNvSpPr txBox="1"/>
          <p:nvPr>
            <p:ph idx="3" type="body"/>
          </p:nvPr>
        </p:nvSpPr>
        <p:spPr>
          <a:xfrm>
            <a:off x="6480811" y="2353628"/>
            <a:ext cx="5442347" cy="1153477"/>
          </a:xfrm>
          <a:prstGeom prst="rect">
            <a:avLst/>
          </a:prstGeom>
          <a:noFill/>
          <a:ln>
            <a:noFill/>
          </a:ln>
        </p:spPr>
        <p:txBody>
          <a:bodyPr anchorCtr="0" anchor="b" bIns="45700" lIns="91425" spcFirstLastPara="1" rIns="91425" wrap="square" tIns="45700">
            <a:normAutofit/>
          </a:bodyPr>
          <a:lstStyle>
            <a:lvl1pPr indent="-228600" lvl="0" marL="457200" rtl="1" algn="r">
              <a:lnSpc>
                <a:spcPct val="90000"/>
              </a:lnSpc>
              <a:spcBef>
                <a:spcPts val="1400"/>
              </a:spcBef>
              <a:spcAft>
                <a:spcPts val="0"/>
              </a:spcAft>
              <a:buClr>
                <a:schemeClr val="dk1"/>
              </a:buClr>
              <a:buSzPts val="3360"/>
              <a:buNone/>
              <a:defRPr b="1" sz="3359"/>
            </a:lvl1pPr>
            <a:lvl2pPr indent="-228600" lvl="1" marL="914400" rtl="1" algn="r">
              <a:lnSpc>
                <a:spcPct val="90000"/>
              </a:lnSpc>
              <a:spcBef>
                <a:spcPts val="700"/>
              </a:spcBef>
              <a:spcAft>
                <a:spcPts val="0"/>
              </a:spcAft>
              <a:buClr>
                <a:schemeClr val="dk1"/>
              </a:buClr>
              <a:buSzPts val="2800"/>
              <a:buNone/>
              <a:defRPr b="1" sz="2800"/>
            </a:lvl2pPr>
            <a:lvl3pPr indent="-228600" lvl="2" marL="1371600" rtl="1" algn="r">
              <a:lnSpc>
                <a:spcPct val="90000"/>
              </a:lnSpc>
              <a:spcBef>
                <a:spcPts val="700"/>
              </a:spcBef>
              <a:spcAft>
                <a:spcPts val="0"/>
              </a:spcAft>
              <a:buClr>
                <a:schemeClr val="dk1"/>
              </a:buClr>
              <a:buSzPts val="2520"/>
              <a:buNone/>
              <a:defRPr b="1" sz="2520"/>
            </a:lvl3pPr>
            <a:lvl4pPr indent="-228600" lvl="3" marL="1828800" rtl="1" algn="r">
              <a:lnSpc>
                <a:spcPct val="90000"/>
              </a:lnSpc>
              <a:spcBef>
                <a:spcPts val="700"/>
              </a:spcBef>
              <a:spcAft>
                <a:spcPts val="0"/>
              </a:spcAft>
              <a:buClr>
                <a:schemeClr val="dk1"/>
              </a:buClr>
              <a:buSzPts val="2240"/>
              <a:buNone/>
              <a:defRPr b="1" sz="2240"/>
            </a:lvl4pPr>
            <a:lvl5pPr indent="-228600" lvl="4" marL="2286000" rtl="1" algn="r">
              <a:lnSpc>
                <a:spcPct val="90000"/>
              </a:lnSpc>
              <a:spcBef>
                <a:spcPts val="700"/>
              </a:spcBef>
              <a:spcAft>
                <a:spcPts val="0"/>
              </a:spcAft>
              <a:buClr>
                <a:schemeClr val="dk1"/>
              </a:buClr>
              <a:buSzPts val="2240"/>
              <a:buNone/>
              <a:defRPr b="1" sz="2240"/>
            </a:lvl5pPr>
            <a:lvl6pPr indent="-228600" lvl="5" marL="2743200" rtl="1" algn="r">
              <a:lnSpc>
                <a:spcPct val="90000"/>
              </a:lnSpc>
              <a:spcBef>
                <a:spcPts val="700"/>
              </a:spcBef>
              <a:spcAft>
                <a:spcPts val="0"/>
              </a:spcAft>
              <a:buClr>
                <a:schemeClr val="dk1"/>
              </a:buClr>
              <a:buSzPts val="2240"/>
              <a:buNone/>
              <a:defRPr b="1" sz="2240"/>
            </a:lvl6pPr>
            <a:lvl7pPr indent="-228600" lvl="6" marL="3200400" rtl="1" algn="r">
              <a:lnSpc>
                <a:spcPct val="90000"/>
              </a:lnSpc>
              <a:spcBef>
                <a:spcPts val="700"/>
              </a:spcBef>
              <a:spcAft>
                <a:spcPts val="0"/>
              </a:spcAft>
              <a:buClr>
                <a:schemeClr val="dk1"/>
              </a:buClr>
              <a:buSzPts val="2240"/>
              <a:buNone/>
              <a:defRPr b="1" sz="2240"/>
            </a:lvl7pPr>
            <a:lvl8pPr indent="-228600" lvl="7" marL="3657600" rtl="1" algn="r">
              <a:lnSpc>
                <a:spcPct val="90000"/>
              </a:lnSpc>
              <a:spcBef>
                <a:spcPts val="700"/>
              </a:spcBef>
              <a:spcAft>
                <a:spcPts val="0"/>
              </a:spcAft>
              <a:buClr>
                <a:schemeClr val="dk1"/>
              </a:buClr>
              <a:buSzPts val="2240"/>
              <a:buNone/>
              <a:defRPr b="1" sz="2240"/>
            </a:lvl8pPr>
            <a:lvl9pPr indent="-228600" lvl="8" marL="4114800" rtl="1" algn="r">
              <a:lnSpc>
                <a:spcPct val="90000"/>
              </a:lnSpc>
              <a:spcBef>
                <a:spcPts val="700"/>
              </a:spcBef>
              <a:spcAft>
                <a:spcPts val="0"/>
              </a:spcAft>
              <a:buClr>
                <a:schemeClr val="dk1"/>
              </a:buClr>
              <a:buSzPts val="2240"/>
              <a:buNone/>
              <a:defRPr b="1" sz="2240"/>
            </a:lvl9pPr>
          </a:lstStyle>
          <a:p/>
        </p:txBody>
      </p:sp>
      <p:sp>
        <p:nvSpPr>
          <p:cNvPr id="41" name="Google Shape;41;p7"/>
          <p:cNvSpPr txBox="1"/>
          <p:nvPr>
            <p:ph idx="4" type="body"/>
          </p:nvPr>
        </p:nvSpPr>
        <p:spPr>
          <a:xfrm>
            <a:off x="6480811" y="3507105"/>
            <a:ext cx="5442347" cy="5158423"/>
          </a:xfrm>
          <a:prstGeom prst="rect">
            <a:avLst/>
          </a:prstGeom>
          <a:noFill/>
          <a:ln>
            <a:noFill/>
          </a:ln>
        </p:spPr>
        <p:txBody>
          <a:bodyPr anchorCtr="0" anchor="t" bIns="45700" lIns="91425" spcFirstLastPara="1" rIns="91425" wrap="square" tIns="45700">
            <a:normAutofit/>
          </a:bodyPr>
          <a:lstStyle>
            <a:lvl1pPr indent="-342900" lvl="0" marL="457200" rtl="1" algn="r">
              <a:lnSpc>
                <a:spcPct val="90000"/>
              </a:lnSpc>
              <a:spcBef>
                <a:spcPts val="1400"/>
              </a:spcBef>
              <a:spcAft>
                <a:spcPts val="0"/>
              </a:spcAft>
              <a:buClr>
                <a:schemeClr val="dk1"/>
              </a:buClr>
              <a:buSzPts val="1800"/>
              <a:buChar char="•"/>
              <a:defRPr/>
            </a:lvl1pPr>
            <a:lvl2pPr indent="-342900" lvl="1" marL="914400" rtl="1" algn="r">
              <a:lnSpc>
                <a:spcPct val="90000"/>
              </a:lnSpc>
              <a:spcBef>
                <a:spcPts val="700"/>
              </a:spcBef>
              <a:spcAft>
                <a:spcPts val="0"/>
              </a:spcAft>
              <a:buClr>
                <a:schemeClr val="dk1"/>
              </a:buClr>
              <a:buSzPts val="1800"/>
              <a:buChar char="•"/>
              <a:defRPr/>
            </a:lvl2pPr>
            <a:lvl3pPr indent="-342900" lvl="2" marL="1371600" rtl="1" algn="r">
              <a:lnSpc>
                <a:spcPct val="90000"/>
              </a:lnSpc>
              <a:spcBef>
                <a:spcPts val="700"/>
              </a:spcBef>
              <a:spcAft>
                <a:spcPts val="0"/>
              </a:spcAft>
              <a:buClr>
                <a:schemeClr val="dk1"/>
              </a:buClr>
              <a:buSzPts val="1800"/>
              <a:buChar char="•"/>
              <a:defRPr/>
            </a:lvl3pPr>
            <a:lvl4pPr indent="-342900" lvl="3" marL="1828800" rtl="1" algn="r">
              <a:lnSpc>
                <a:spcPct val="90000"/>
              </a:lnSpc>
              <a:spcBef>
                <a:spcPts val="700"/>
              </a:spcBef>
              <a:spcAft>
                <a:spcPts val="0"/>
              </a:spcAft>
              <a:buClr>
                <a:schemeClr val="dk1"/>
              </a:buClr>
              <a:buSzPts val="1800"/>
              <a:buChar char="•"/>
              <a:defRPr/>
            </a:lvl4pPr>
            <a:lvl5pPr indent="-342900" lvl="4" marL="2286000" rtl="1" algn="r">
              <a:lnSpc>
                <a:spcPct val="90000"/>
              </a:lnSpc>
              <a:spcBef>
                <a:spcPts val="700"/>
              </a:spcBef>
              <a:spcAft>
                <a:spcPts val="0"/>
              </a:spcAft>
              <a:buClr>
                <a:schemeClr val="dk1"/>
              </a:buClr>
              <a:buSzPts val="1800"/>
              <a:buChar char="•"/>
              <a:defRPr/>
            </a:lvl5pPr>
            <a:lvl6pPr indent="-342900" lvl="5" marL="2743200" rtl="1" algn="r">
              <a:lnSpc>
                <a:spcPct val="90000"/>
              </a:lnSpc>
              <a:spcBef>
                <a:spcPts val="700"/>
              </a:spcBef>
              <a:spcAft>
                <a:spcPts val="0"/>
              </a:spcAft>
              <a:buClr>
                <a:schemeClr val="dk1"/>
              </a:buClr>
              <a:buSzPts val="1800"/>
              <a:buChar char="•"/>
              <a:defRPr/>
            </a:lvl6pPr>
            <a:lvl7pPr indent="-342900" lvl="6" marL="3200400" rtl="1" algn="r">
              <a:lnSpc>
                <a:spcPct val="90000"/>
              </a:lnSpc>
              <a:spcBef>
                <a:spcPts val="700"/>
              </a:spcBef>
              <a:spcAft>
                <a:spcPts val="0"/>
              </a:spcAft>
              <a:buClr>
                <a:schemeClr val="dk1"/>
              </a:buClr>
              <a:buSzPts val="1800"/>
              <a:buChar char="•"/>
              <a:defRPr/>
            </a:lvl7pPr>
            <a:lvl8pPr indent="-342900" lvl="7" marL="3657600" rtl="1" algn="r">
              <a:lnSpc>
                <a:spcPct val="90000"/>
              </a:lnSpc>
              <a:spcBef>
                <a:spcPts val="700"/>
              </a:spcBef>
              <a:spcAft>
                <a:spcPts val="0"/>
              </a:spcAft>
              <a:buClr>
                <a:schemeClr val="dk1"/>
              </a:buClr>
              <a:buSzPts val="1800"/>
              <a:buChar char="•"/>
              <a:defRPr/>
            </a:lvl8pPr>
            <a:lvl9pPr indent="-342900" lvl="8" marL="4114800" rtl="1" algn="r">
              <a:lnSpc>
                <a:spcPct val="90000"/>
              </a:lnSpc>
              <a:spcBef>
                <a:spcPts val="700"/>
              </a:spcBef>
              <a:spcAft>
                <a:spcPts val="0"/>
              </a:spcAft>
              <a:buClr>
                <a:schemeClr val="dk1"/>
              </a:buClr>
              <a:buSzPts val="1800"/>
              <a:buChar char="•"/>
              <a:defRPr/>
            </a:lvl9pPr>
          </a:lstStyle>
          <a:p/>
        </p:txBody>
      </p:sp>
      <p:sp>
        <p:nvSpPr>
          <p:cNvPr id="42" name="Google Shape;42;p7"/>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7"/>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7"/>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כותרת בלבד" type="titleOnly">
  <p:cSld name="TITLE_ONLY">
    <p:spTree>
      <p:nvGrpSpPr>
        <p:cNvPr id="45" name="Shape 45"/>
        <p:cNvGrpSpPr/>
        <p:nvPr/>
      </p:nvGrpSpPr>
      <p:grpSpPr>
        <a:xfrm>
          <a:off x="0" y="0"/>
          <a:ext cx="0" cy="0"/>
          <a:chOff x="0" y="0"/>
          <a:chExt cx="0" cy="0"/>
        </a:xfrm>
      </p:grpSpPr>
      <p:sp>
        <p:nvSpPr>
          <p:cNvPr id="46" name="Google Shape;46;p8"/>
          <p:cNvSpPr txBox="1"/>
          <p:nvPr>
            <p:ph type="title"/>
          </p:nvPr>
        </p:nvSpPr>
        <p:spPr>
          <a:xfrm>
            <a:off x="880110" y="511177"/>
            <a:ext cx="11041380" cy="1855788"/>
          </a:xfrm>
          <a:prstGeom prst="rect">
            <a:avLst/>
          </a:prstGeom>
          <a:noFill/>
          <a:ln>
            <a:noFill/>
          </a:ln>
        </p:spPr>
        <p:txBody>
          <a:bodyPr anchorCtr="0" anchor="ctr" bIns="45700" lIns="91425" spcFirstLastPara="1" rIns="91425" wrap="square" tIns="45700">
            <a:normAutofit/>
          </a:bodyPr>
          <a:lstStyle>
            <a:lvl1pPr lvl="0" rtl="1"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8"/>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8"/>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8"/>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ריק" type="blank">
  <p:cSld name="BLANK">
    <p:spTree>
      <p:nvGrpSpPr>
        <p:cNvPr id="50" name="Shape 50"/>
        <p:cNvGrpSpPr/>
        <p:nvPr/>
      </p:nvGrpSpPr>
      <p:grpSpPr>
        <a:xfrm>
          <a:off x="0" y="0"/>
          <a:ext cx="0" cy="0"/>
          <a:chOff x="0" y="0"/>
          <a:chExt cx="0" cy="0"/>
        </a:xfrm>
      </p:grpSpPr>
      <p:sp>
        <p:nvSpPr>
          <p:cNvPr id="51" name="Google Shape;51;p9"/>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9"/>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9"/>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תוכן עם כיתוב" type="objTx">
  <p:cSld name="OBJECT_WITH_CAPTION_TEXT">
    <p:spTree>
      <p:nvGrpSpPr>
        <p:cNvPr id="54" name="Shape 54"/>
        <p:cNvGrpSpPr/>
        <p:nvPr/>
      </p:nvGrpSpPr>
      <p:grpSpPr>
        <a:xfrm>
          <a:off x="0" y="0"/>
          <a:ext cx="0" cy="0"/>
          <a:chOff x="0" y="0"/>
          <a:chExt cx="0" cy="0"/>
        </a:xfrm>
      </p:grpSpPr>
      <p:sp>
        <p:nvSpPr>
          <p:cNvPr id="55" name="Google Shape;55;p10"/>
          <p:cNvSpPr txBox="1"/>
          <p:nvPr>
            <p:ph type="title"/>
          </p:nvPr>
        </p:nvSpPr>
        <p:spPr>
          <a:xfrm>
            <a:off x="881778" y="640080"/>
            <a:ext cx="4128849" cy="2240280"/>
          </a:xfrm>
          <a:prstGeom prst="rect">
            <a:avLst/>
          </a:prstGeom>
          <a:noFill/>
          <a:ln>
            <a:noFill/>
          </a:ln>
        </p:spPr>
        <p:txBody>
          <a:bodyPr anchorCtr="0" anchor="b" bIns="45700" lIns="91425" spcFirstLastPara="1" rIns="91425" wrap="square" tIns="45700">
            <a:normAutofit/>
          </a:bodyPr>
          <a:lstStyle>
            <a:lvl1pPr lvl="0" rtl="1" algn="l">
              <a:lnSpc>
                <a:spcPct val="90000"/>
              </a:lnSpc>
              <a:spcBef>
                <a:spcPts val="0"/>
              </a:spcBef>
              <a:spcAft>
                <a:spcPts val="0"/>
              </a:spcAft>
              <a:buClr>
                <a:schemeClr val="dk1"/>
              </a:buClr>
              <a:buSzPts val="4480"/>
              <a:buFont typeface="Calibri"/>
              <a:buNone/>
              <a:defRPr sz="448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0"/>
          <p:cNvSpPr txBox="1"/>
          <p:nvPr>
            <p:ph idx="1" type="body"/>
          </p:nvPr>
        </p:nvSpPr>
        <p:spPr>
          <a:xfrm>
            <a:off x="5442347" y="1382397"/>
            <a:ext cx="6480810" cy="6823075"/>
          </a:xfrm>
          <a:prstGeom prst="rect">
            <a:avLst/>
          </a:prstGeom>
          <a:noFill/>
          <a:ln>
            <a:noFill/>
          </a:ln>
        </p:spPr>
        <p:txBody>
          <a:bodyPr anchorCtr="0" anchor="t" bIns="45700" lIns="91425" spcFirstLastPara="1" rIns="91425" wrap="square" tIns="45700">
            <a:normAutofit/>
          </a:bodyPr>
          <a:lstStyle>
            <a:lvl1pPr indent="-513080" lvl="0" marL="457200" rtl="1" algn="r">
              <a:lnSpc>
                <a:spcPct val="90000"/>
              </a:lnSpc>
              <a:spcBef>
                <a:spcPts val="1400"/>
              </a:spcBef>
              <a:spcAft>
                <a:spcPts val="0"/>
              </a:spcAft>
              <a:buClr>
                <a:schemeClr val="dk1"/>
              </a:buClr>
              <a:buSzPts val="4480"/>
              <a:buChar char="•"/>
              <a:defRPr sz="4480"/>
            </a:lvl1pPr>
            <a:lvl2pPr indent="-477519" lvl="1" marL="914400" rtl="1" algn="r">
              <a:lnSpc>
                <a:spcPct val="90000"/>
              </a:lnSpc>
              <a:spcBef>
                <a:spcPts val="700"/>
              </a:spcBef>
              <a:spcAft>
                <a:spcPts val="0"/>
              </a:spcAft>
              <a:buClr>
                <a:schemeClr val="dk1"/>
              </a:buClr>
              <a:buSzPts val="3920"/>
              <a:buChar char="•"/>
              <a:defRPr sz="3920"/>
            </a:lvl2pPr>
            <a:lvl3pPr indent="-441960" lvl="2" marL="1371600" rtl="1" algn="r">
              <a:lnSpc>
                <a:spcPct val="90000"/>
              </a:lnSpc>
              <a:spcBef>
                <a:spcPts val="700"/>
              </a:spcBef>
              <a:spcAft>
                <a:spcPts val="0"/>
              </a:spcAft>
              <a:buClr>
                <a:schemeClr val="dk1"/>
              </a:buClr>
              <a:buSzPts val="3360"/>
              <a:buChar char="•"/>
              <a:defRPr sz="3359"/>
            </a:lvl3pPr>
            <a:lvl4pPr indent="-406400" lvl="3" marL="1828800" rtl="1" algn="r">
              <a:lnSpc>
                <a:spcPct val="90000"/>
              </a:lnSpc>
              <a:spcBef>
                <a:spcPts val="700"/>
              </a:spcBef>
              <a:spcAft>
                <a:spcPts val="0"/>
              </a:spcAft>
              <a:buClr>
                <a:schemeClr val="dk1"/>
              </a:buClr>
              <a:buSzPts val="2800"/>
              <a:buChar char="•"/>
              <a:defRPr sz="2800"/>
            </a:lvl4pPr>
            <a:lvl5pPr indent="-406400" lvl="4" marL="2286000" rtl="1" algn="r">
              <a:lnSpc>
                <a:spcPct val="90000"/>
              </a:lnSpc>
              <a:spcBef>
                <a:spcPts val="700"/>
              </a:spcBef>
              <a:spcAft>
                <a:spcPts val="0"/>
              </a:spcAft>
              <a:buClr>
                <a:schemeClr val="dk1"/>
              </a:buClr>
              <a:buSzPts val="2800"/>
              <a:buChar char="•"/>
              <a:defRPr sz="2800"/>
            </a:lvl5pPr>
            <a:lvl6pPr indent="-406400" lvl="5" marL="2743200" rtl="1" algn="r">
              <a:lnSpc>
                <a:spcPct val="90000"/>
              </a:lnSpc>
              <a:spcBef>
                <a:spcPts val="700"/>
              </a:spcBef>
              <a:spcAft>
                <a:spcPts val="0"/>
              </a:spcAft>
              <a:buClr>
                <a:schemeClr val="dk1"/>
              </a:buClr>
              <a:buSzPts val="2800"/>
              <a:buChar char="•"/>
              <a:defRPr sz="2800"/>
            </a:lvl6pPr>
            <a:lvl7pPr indent="-406400" lvl="6" marL="3200400" rtl="1" algn="r">
              <a:lnSpc>
                <a:spcPct val="90000"/>
              </a:lnSpc>
              <a:spcBef>
                <a:spcPts val="700"/>
              </a:spcBef>
              <a:spcAft>
                <a:spcPts val="0"/>
              </a:spcAft>
              <a:buClr>
                <a:schemeClr val="dk1"/>
              </a:buClr>
              <a:buSzPts val="2800"/>
              <a:buChar char="•"/>
              <a:defRPr sz="2800"/>
            </a:lvl7pPr>
            <a:lvl8pPr indent="-406400" lvl="7" marL="3657600" rtl="1" algn="r">
              <a:lnSpc>
                <a:spcPct val="90000"/>
              </a:lnSpc>
              <a:spcBef>
                <a:spcPts val="700"/>
              </a:spcBef>
              <a:spcAft>
                <a:spcPts val="0"/>
              </a:spcAft>
              <a:buClr>
                <a:schemeClr val="dk1"/>
              </a:buClr>
              <a:buSzPts val="2800"/>
              <a:buChar char="•"/>
              <a:defRPr sz="2800"/>
            </a:lvl8pPr>
            <a:lvl9pPr indent="-406400" lvl="8" marL="4114800" rtl="1" algn="r">
              <a:lnSpc>
                <a:spcPct val="90000"/>
              </a:lnSpc>
              <a:spcBef>
                <a:spcPts val="700"/>
              </a:spcBef>
              <a:spcAft>
                <a:spcPts val="0"/>
              </a:spcAft>
              <a:buClr>
                <a:schemeClr val="dk1"/>
              </a:buClr>
              <a:buSzPts val="2800"/>
              <a:buChar char="•"/>
              <a:defRPr sz="2800"/>
            </a:lvl9pPr>
          </a:lstStyle>
          <a:p/>
        </p:txBody>
      </p:sp>
      <p:sp>
        <p:nvSpPr>
          <p:cNvPr id="57" name="Google Shape;57;p10"/>
          <p:cNvSpPr txBox="1"/>
          <p:nvPr>
            <p:ph idx="2" type="body"/>
          </p:nvPr>
        </p:nvSpPr>
        <p:spPr>
          <a:xfrm>
            <a:off x="881778" y="2880360"/>
            <a:ext cx="4128849" cy="5336223"/>
          </a:xfrm>
          <a:prstGeom prst="rect">
            <a:avLst/>
          </a:prstGeom>
          <a:noFill/>
          <a:ln>
            <a:noFill/>
          </a:ln>
        </p:spPr>
        <p:txBody>
          <a:bodyPr anchorCtr="0" anchor="t" bIns="45700" lIns="91425" spcFirstLastPara="1" rIns="91425" wrap="square" tIns="45700">
            <a:normAutofit/>
          </a:bodyPr>
          <a:lstStyle>
            <a:lvl1pPr indent="-228600" lvl="0" marL="457200" rtl="1" algn="r">
              <a:lnSpc>
                <a:spcPct val="90000"/>
              </a:lnSpc>
              <a:spcBef>
                <a:spcPts val="1400"/>
              </a:spcBef>
              <a:spcAft>
                <a:spcPts val="0"/>
              </a:spcAft>
              <a:buClr>
                <a:schemeClr val="dk1"/>
              </a:buClr>
              <a:buSzPts val="2240"/>
              <a:buNone/>
              <a:defRPr sz="2240"/>
            </a:lvl1pPr>
            <a:lvl2pPr indent="-228600" lvl="1" marL="914400" rtl="1" algn="r">
              <a:lnSpc>
                <a:spcPct val="90000"/>
              </a:lnSpc>
              <a:spcBef>
                <a:spcPts val="700"/>
              </a:spcBef>
              <a:spcAft>
                <a:spcPts val="0"/>
              </a:spcAft>
              <a:buClr>
                <a:schemeClr val="dk1"/>
              </a:buClr>
              <a:buSzPts val="1960"/>
              <a:buNone/>
              <a:defRPr sz="1960"/>
            </a:lvl2pPr>
            <a:lvl3pPr indent="-228600" lvl="2" marL="1371600" rtl="1" algn="r">
              <a:lnSpc>
                <a:spcPct val="90000"/>
              </a:lnSpc>
              <a:spcBef>
                <a:spcPts val="700"/>
              </a:spcBef>
              <a:spcAft>
                <a:spcPts val="0"/>
              </a:spcAft>
              <a:buClr>
                <a:schemeClr val="dk1"/>
              </a:buClr>
              <a:buSzPts val="1680"/>
              <a:buNone/>
              <a:defRPr sz="1679"/>
            </a:lvl3pPr>
            <a:lvl4pPr indent="-228600" lvl="3" marL="1828800" rtl="1" algn="r">
              <a:lnSpc>
                <a:spcPct val="90000"/>
              </a:lnSpc>
              <a:spcBef>
                <a:spcPts val="700"/>
              </a:spcBef>
              <a:spcAft>
                <a:spcPts val="0"/>
              </a:spcAft>
              <a:buClr>
                <a:schemeClr val="dk1"/>
              </a:buClr>
              <a:buSzPts val="1400"/>
              <a:buNone/>
              <a:defRPr sz="1400"/>
            </a:lvl4pPr>
            <a:lvl5pPr indent="-228600" lvl="4" marL="2286000" rtl="1" algn="r">
              <a:lnSpc>
                <a:spcPct val="90000"/>
              </a:lnSpc>
              <a:spcBef>
                <a:spcPts val="700"/>
              </a:spcBef>
              <a:spcAft>
                <a:spcPts val="0"/>
              </a:spcAft>
              <a:buClr>
                <a:schemeClr val="dk1"/>
              </a:buClr>
              <a:buSzPts val="1400"/>
              <a:buNone/>
              <a:defRPr sz="1400"/>
            </a:lvl5pPr>
            <a:lvl6pPr indent="-228600" lvl="5" marL="2743200" rtl="1" algn="r">
              <a:lnSpc>
                <a:spcPct val="90000"/>
              </a:lnSpc>
              <a:spcBef>
                <a:spcPts val="700"/>
              </a:spcBef>
              <a:spcAft>
                <a:spcPts val="0"/>
              </a:spcAft>
              <a:buClr>
                <a:schemeClr val="dk1"/>
              </a:buClr>
              <a:buSzPts val="1400"/>
              <a:buNone/>
              <a:defRPr sz="1400"/>
            </a:lvl6pPr>
            <a:lvl7pPr indent="-228600" lvl="6" marL="3200400" rtl="1" algn="r">
              <a:lnSpc>
                <a:spcPct val="90000"/>
              </a:lnSpc>
              <a:spcBef>
                <a:spcPts val="700"/>
              </a:spcBef>
              <a:spcAft>
                <a:spcPts val="0"/>
              </a:spcAft>
              <a:buClr>
                <a:schemeClr val="dk1"/>
              </a:buClr>
              <a:buSzPts val="1400"/>
              <a:buNone/>
              <a:defRPr sz="1400"/>
            </a:lvl7pPr>
            <a:lvl8pPr indent="-228600" lvl="7" marL="3657600" rtl="1" algn="r">
              <a:lnSpc>
                <a:spcPct val="90000"/>
              </a:lnSpc>
              <a:spcBef>
                <a:spcPts val="700"/>
              </a:spcBef>
              <a:spcAft>
                <a:spcPts val="0"/>
              </a:spcAft>
              <a:buClr>
                <a:schemeClr val="dk1"/>
              </a:buClr>
              <a:buSzPts val="1400"/>
              <a:buNone/>
              <a:defRPr sz="1400"/>
            </a:lvl8pPr>
            <a:lvl9pPr indent="-228600" lvl="8" marL="4114800" rtl="1" algn="r">
              <a:lnSpc>
                <a:spcPct val="90000"/>
              </a:lnSpc>
              <a:spcBef>
                <a:spcPts val="700"/>
              </a:spcBef>
              <a:spcAft>
                <a:spcPts val="0"/>
              </a:spcAft>
              <a:buClr>
                <a:schemeClr val="dk1"/>
              </a:buClr>
              <a:buSzPts val="1400"/>
              <a:buNone/>
              <a:defRPr sz="1400"/>
            </a:lvl9pPr>
          </a:lstStyle>
          <a:p/>
        </p:txBody>
      </p:sp>
      <p:sp>
        <p:nvSpPr>
          <p:cNvPr id="58" name="Google Shape;58;p10"/>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0"/>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0"/>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תמונה עם כיתוב" type="picTx">
  <p:cSld name="PICTURE_WITH_CAPTION_TEXT">
    <p:spTree>
      <p:nvGrpSpPr>
        <p:cNvPr id="61" name="Shape 61"/>
        <p:cNvGrpSpPr/>
        <p:nvPr/>
      </p:nvGrpSpPr>
      <p:grpSpPr>
        <a:xfrm>
          <a:off x="0" y="0"/>
          <a:ext cx="0" cy="0"/>
          <a:chOff x="0" y="0"/>
          <a:chExt cx="0" cy="0"/>
        </a:xfrm>
      </p:grpSpPr>
      <p:sp>
        <p:nvSpPr>
          <p:cNvPr id="62" name="Google Shape;62;p11"/>
          <p:cNvSpPr txBox="1"/>
          <p:nvPr>
            <p:ph type="title"/>
          </p:nvPr>
        </p:nvSpPr>
        <p:spPr>
          <a:xfrm>
            <a:off x="881778" y="640080"/>
            <a:ext cx="4128849" cy="2240280"/>
          </a:xfrm>
          <a:prstGeom prst="rect">
            <a:avLst/>
          </a:prstGeom>
          <a:noFill/>
          <a:ln>
            <a:noFill/>
          </a:ln>
        </p:spPr>
        <p:txBody>
          <a:bodyPr anchorCtr="0" anchor="b" bIns="45700" lIns="91425" spcFirstLastPara="1" rIns="91425" wrap="square" tIns="45700">
            <a:normAutofit/>
          </a:bodyPr>
          <a:lstStyle>
            <a:lvl1pPr lvl="0" rtl="1" algn="l">
              <a:lnSpc>
                <a:spcPct val="90000"/>
              </a:lnSpc>
              <a:spcBef>
                <a:spcPts val="0"/>
              </a:spcBef>
              <a:spcAft>
                <a:spcPts val="0"/>
              </a:spcAft>
              <a:buClr>
                <a:schemeClr val="dk1"/>
              </a:buClr>
              <a:buSzPts val="4480"/>
              <a:buFont typeface="Calibri"/>
              <a:buNone/>
              <a:defRPr sz="448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1"/>
          <p:cNvSpPr/>
          <p:nvPr>
            <p:ph idx="2" type="pic"/>
          </p:nvPr>
        </p:nvSpPr>
        <p:spPr>
          <a:xfrm>
            <a:off x="5442347" y="1382397"/>
            <a:ext cx="6480810" cy="6823075"/>
          </a:xfrm>
          <a:prstGeom prst="rect">
            <a:avLst/>
          </a:prstGeom>
          <a:noFill/>
          <a:ln>
            <a:noFill/>
          </a:ln>
        </p:spPr>
      </p:sp>
      <p:sp>
        <p:nvSpPr>
          <p:cNvPr id="64" name="Google Shape;64;p11"/>
          <p:cNvSpPr txBox="1"/>
          <p:nvPr>
            <p:ph idx="1" type="body"/>
          </p:nvPr>
        </p:nvSpPr>
        <p:spPr>
          <a:xfrm>
            <a:off x="881778" y="2880360"/>
            <a:ext cx="4128849" cy="5336223"/>
          </a:xfrm>
          <a:prstGeom prst="rect">
            <a:avLst/>
          </a:prstGeom>
          <a:noFill/>
          <a:ln>
            <a:noFill/>
          </a:ln>
        </p:spPr>
        <p:txBody>
          <a:bodyPr anchorCtr="0" anchor="t" bIns="45700" lIns="91425" spcFirstLastPara="1" rIns="91425" wrap="square" tIns="45700">
            <a:normAutofit/>
          </a:bodyPr>
          <a:lstStyle>
            <a:lvl1pPr indent="-228600" lvl="0" marL="457200" rtl="1" algn="r">
              <a:lnSpc>
                <a:spcPct val="90000"/>
              </a:lnSpc>
              <a:spcBef>
                <a:spcPts val="1400"/>
              </a:spcBef>
              <a:spcAft>
                <a:spcPts val="0"/>
              </a:spcAft>
              <a:buClr>
                <a:schemeClr val="dk1"/>
              </a:buClr>
              <a:buSzPts val="2240"/>
              <a:buNone/>
              <a:defRPr sz="2240"/>
            </a:lvl1pPr>
            <a:lvl2pPr indent="-228600" lvl="1" marL="914400" rtl="1" algn="r">
              <a:lnSpc>
                <a:spcPct val="90000"/>
              </a:lnSpc>
              <a:spcBef>
                <a:spcPts val="700"/>
              </a:spcBef>
              <a:spcAft>
                <a:spcPts val="0"/>
              </a:spcAft>
              <a:buClr>
                <a:schemeClr val="dk1"/>
              </a:buClr>
              <a:buSzPts val="1960"/>
              <a:buNone/>
              <a:defRPr sz="1960"/>
            </a:lvl2pPr>
            <a:lvl3pPr indent="-228600" lvl="2" marL="1371600" rtl="1" algn="r">
              <a:lnSpc>
                <a:spcPct val="90000"/>
              </a:lnSpc>
              <a:spcBef>
                <a:spcPts val="700"/>
              </a:spcBef>
              <a:spcAft>
                <a:spcPts val="0"/>
              </a:spcAft>
              <a:buClr>
                <a:schemeClr val="dk1"/>
              </a:buClr>
              <a:buSzPts val="1680"/>
              <a:buNone/>
              <a:defRPr sz="1679"/>
            </a:lvl3pPr>
            <a:lvl4pPr indent="-228600" lvl="3" marL="1828800" rtl="1" algn="r">
              <a:lnSpc>
                <a:spcPct val="90000"/>
              </a:lnSpc>
              <a:spcBef>
                <a:spcPts val="700"/>
              </a:spcBef>
              <a:spcAft>
                <a:spcPts val="0"/>
              </a:spcAft>
              <a:buClr>
                <a:schemeClr val="dk1"/>
              </a:buClr>
              <a:buSzPts val="1400"/>
              <a:buNone/>
              <a:defRPr sz="1400"/>
            </a:lvl4pPr>
            <a:lvl5pPr indent="-228600" lvl="4" marL="2286000" rtl="1" algn="r">
              <a:lnSpc>
                <a:spcPct val="90000"/>
              </a:lnSpc>
              <a:spcBef>
                <a:spcPts val="700"/>
              </a:spcBef>
              <a:spcAft>
                <a:spcPts val="0"/>
              </a:spcAft>
              <a:buClr>
                <a:schemeClr val="dk1"/>
              </a:buClr>
              <a:buSzPts val="1400"/>
              <a:buNone/>
              <a:defRPr sz="1400"/>
            </a:lvl5pPr>
            <a:lvl6pPr indent="-228600" lvl="5" marL="2743200" rtl="1" algn="r">
              <a:lnSpc>
                <a:spcPct val="90000"/>
              </a:lnSpc>
              <a:spcBef>
                <a:spcPts val="700"/>
              </a:spcBef>
              <a:spcAft>
                <a:spcPts val="0"/>
              </a:spcAft>
              <a:buClr>
                <a:schemeClr val="dk1"/>
              </a:buClr>
              <a:buSzPts val="1400"/>
              <a:buNone/>
              <a:defRPr sz="1400"/>
            </a:lvl6pPr>
            <a:lvl7pPr indent="-228600" lvl="6" marL="3200400" rtl="1" algn="r">
              <a:lnSpc>
                <a:spcPct val="90000"/>
              </a:lnSpc>
              <a:spcBef>
                <a:spcPts val="700"/>
              </a:spcBef>
              <a:spcAft>
                <a:spcPts val="0"/>
              </a:spcAft>
              <a:buClr>
                <a:schemeClr val="dk1"/>
              </a:buClr>
              <a:buSzPts val="1400"/>
              <a:buNone/>
              <a:defRPr sz="1400"/>
            </a:lvl7pPr>
            <a:lvl8pPr indent="-228600" lvl="7" marL="3657600" rtl="1" algn="r">
              <a:lnSpc>
                <a:spcPct val="90000"/>
              </a:lnSpc>
              <a:spcBef>
                <a:spcPts val="700"/>
              </a:spcBef>
              <a:spcAft>
                <a:spcPts val="0"/>
              </a:spcAft>
              <a:buClr>
                <a:schemeClr val="dk1"/>
              </a:buClr>
              <a:buSzPts val="1400"/>
              <a:buNone/>
              <a:defRPr sz="1400"/>
            </a:lvl8pPr>
            <a:lvl9pPr indent="-228600" lvl="8" marL="4114800" rtl="1" algn="r">
              <a:lnSpc>
                <a:spcPct val="90000"/>
              </a:lnSpc>
              <a:spcBef>
                <a:spcPts val="700"/>
              </a:spcBef>
              <a:spcAft>
                <a:spcPts val="0"/>
              </a:spcAft>
              <a:buClr>
                <a:schemeClr val="dk1"/>
              </a:buClr>
              <a:buSzPts val="1400"/>
              <a:buNone/>
              <a:defRPr sz="1400"/>
            </a:lvl9pPr>
          </a:lstStyle>
          <a:p/>
        </p:txBody>
      </p:sp>
      <p:sp>
        <p:nvSpPr>
          <p:cNvPr id="65" name="Google Shape;65;p11"/>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1"/>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1"/>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type="title"/>
          </p:nvPr>
        </p:nvSpPr>
        <p:spPr>
          <a:xfrm>
            <a:off x="880110" y="511177"/>
            <a:ext cx="11041380" cy="1855788"/>
          </a:xfrm>
          <a:prstGeom prst="rect">
            <a:avLst/>
          </a:prstGeom>
          <a:noFill/>
          <a:ln>
            <a:noFill/>
          </a:ln>
        </p:spPr>
        <p:txBody>
          <a:bodyPr anchorCtr="0" anchor="ctr" bIns="45700" lIns="91425" spcFirstLastPara="1" rIns="91425" wrap="square" tIns="45700">
            <a:normAutofit/>
          </a:bodyPr>
          <a:lstStyle>
            <a:lvl1pPr lvl="0" marR="0" rtl="1" algn="l">
              <a:lnSpc>
                <a:spcPct val="90000"/>
              </a:lnSpc>
              <a:spcBef>
                <a:spcPts val="0"/>
              </a:spcBef>
              <a:spcAft>
                <a:spcPts val="0"/>
              </a:spcAft>
              <a:buClr>
                <a:schemeClr val="dk1"/>
              </a:buClr>
              <a:buSzPts val="6160"/>
              <a:buFont typeface="Calibri"/>
              <a:buNone/>
              <a:defRPr b="0" i="0" sz="616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2"/>
          <p:cNvSpPr txBox="1"/>
          <p:nvPr>
            <p:ph idx="1" type="body"/>
          </p:nvPr>
        </p:nvSpPr>
        <p:spPr>
          <a:xfrm>
            <a:off x="880110" y="2555875"/>
            <a:ext cx="11041380" cy="6091873"/>
          </a:xfrm>
          <a:prstGeom prst="rect">
            <a:avLst/>
          </a:prstGeom>
          <a:noFill/>
          <a:ln>
            <a:noFill/>
          </a:ln>
        </p:spPr>
        <p:txBody>
          <a:bodyPr anchorCtr="0" anchor="t" bIns="45700" lIns="91425" spcFirstLastPara="1" rIns="91425" wrap="square" tIns="45700">
            <a:normAutofit/>
          </a:bodyPr>
          <a:lstStyle>
            <a:lvl1pPr indent="-477519" lvl="0" marL="457200" marR="0" rtl="1" algn="r">
              <a:lnSpc>
                <a:spcPct val="90000"/>
              </a:lnSpc>
              <a:spcBef>
                <a:spcPts val="1400"/>
              </a:spcBef>
              <a:spcAft>
                <a:spcPts val="0"/>
              </a:spcAft>
              <a:buClr>
                <a:schemeClr val="dk1"/>
              </a:buClr>
              <a:buSzPts val="3920"/>
              <a:buFont typeface="Arial"/>
              <a:buChar char="•"/>
              <a:defRPr b="0" i="0" sz="3920" u="none" cap="none" strike="noStrike">
                <a:solidFill>
                  <a:schemeClr val="dk1"/>
                </a:solidFill>
                <a:latin typeface="Calibri"/>
                <a:ea typeface="Calibri"/>
                <a:cs typeface="Calibri"/>
                <a:sym typeface="Calibri"/>
              </a:defRPr>
            </a:lvl1pPr>
            <a:lvl2pPr indent="-441960" lvl="1" marL="914400" marR="0" rtl="1" algn="r">
              <a:lnSpc>
                <a:spcPct val="90000"/>
              </a:lnSpc>
              <a:spcBef>
                <a:spcPts val="700"/>
              </a:spcBef>
              <a:spcAft>
                <a:spcPts val="0"/>
              </a:spcAft>
              <a:buClr>
                <a:schemeClr val="dk1"/>
              </a:buClr>
              <a:buSzPts val="3360"/>
              <a:buFont typeface="Arial"/>
              <a:buChar char="•"/>
              <a:defRPr b="0" i="0" sz="3359" u="none" cap="none" strike="noStrike">
                <a:solidFill>
                  <a:schemeClr val="dk1"/>
                </a:solidFill>
                <a:latin typeface="Calibri"/>
                <a:ea typeface="Calibri"/>
                <a:cs typeface="Calibri"/>
                <a:sym typeface="Calibri"/>
              </a:defRPr>
            </a:lvl2pPr>
            <a:lvl3pPr indent="-406400" lvl="2" marL="1371600" marR="0" rtl="1" algn="r">
              <a:lnSpc>
                <a:spcPct val="90000"/>
              </a:lnSpc>
              <a:spcBef>
                <a:spcPts val="7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3pPr>
            <a:lvl4pPr indent="-388619" lvl="3" marL="1828800" marR="0" rtl="1" algn="r">
              <a:lnSpc>
                <a:spcPct val="90000"/>
              </a:lnSpc>
              <a:spcBef>
                <a:spcPts val="700"/>
              </a:spcBef>
              <a:spcAft>
                <a:spcPts val="0"/>
              </a:spcAft>
              <a:buClr>
                <a:schemeClr val="dk1"/>
              </a:buClr>
              <a:buSzPts val="2520"/>
              <a:buFont typeface="Arial"/>
              <a:buChar char="•"/>
              <a:defRPr b="0" i="0" sz="2520" u="none" cap="none" strike="noStrike">
                <a:solidFill>
                  <a:schemeClr val="dk1"/>
                </a:solidFill>
                <a:latin typeface="Calibri"/>
                <a:ea typeface="Calibri"/>
                <a:cs typeface="Calibri"/>
                <a:sym typeface="Calibri"/>
              </a:defRPr>
            </a:lvl4pPr>
            <a:lvl5pPr indent="-388620" lvl="4" marL="2286000" marR="0" rtl="1" algn="r">
              <a:lnSpc>
                <a:spcPct val="90000"/>
              </a:lnSpc>
              <a:spcBef>
                <a:spcPts val="700"/>
              </a:spcBef>
              <a:spcAft>
                <a:spcPts val="0"/>
              </a:spcAft>
              <a:buClr>
                <a:schemeClr val="dk1"/>
              </a:buClr>
              <a:buSzPts val="2520"/>
              <a:buFont typeface="Arial"/>
              <a:buChar char="•"/>
              <a:defRPr b="0" i="0" sz="2520" u="none" cap="none" strike="noStrike">
                <a:solidFill>
                  <a:schemeClr val="dk1"/>
                </a:solidFill>
                <a:latin typeface="Calibri"/>
                <a:ea typeface="Calibri"/>
                <a:cs typeface="Calibri"/>
                <a:sym typeface="Calibri"/>
              </a:defRPr>
            </a:lvl5pPr>
            <a:lvl6pPr indent="-388620" lvl="5" marL="2743200" marR="0" rtl="1" algn="r">
              <a:lnSpc>
                <a:spcPct val="90000"/>
              </a:lnSpc>
              <a:spcBef>
                <a:spcPts val="700"/>
              </a:spcBef>
              <a:spcAft>
                <a:spcPts val="0"/>
              </a:spcAft>
              <a:buClr>
                <a:schemeClr val="dk1"/>
              </a:buClr>
              <a:buSzPts val="2520"/>
              <a:buFont typeface="Arial"/>
              <a:buChar char="•"/>
              <a:defRPr b="0" i="0" sz="2520" u="none" cap="none" strike="noStrike">
                <a:solidFill>
                  <a:schemeClr val="dk1"/>
                </a:solidFill>
                <a:latin typeface="Calibri"/>
                <a:ea typeface="Calibri"/>
                <a:cs typeface="Calibri"/>
                <a:sym typeface="Calibri"/>
              </a:defRPr>
            </a:lvl6pPr>
            <a:lvl7pPr indent="-388620" lvl="6" marL="3200400" marR="0" rtl="1" algn="r">
              <a:lnSpc>
                <a:spcPct val="90000"/>
              </a:lnSpc>
              <a:spcBef>
                <a:spcPts val="700"/>
              </a:spcBef>
              <a:spcAft>
                <a:spcPts val="0"/>
              </a:spcAft>
              <a:buClr>
                <a:schemeClr val="dk1"/>
              </a:buClr>
              <a:buSzPts val="2520"/>
              <a:buFont typeface="Arial"/>
              <a:buChar char="•"/>
              <a:defRPr b="0" i="0" sz="2520" u="none" cap="none" strike="noStrike">
                <a:solidFill>
                  <a:schemeClr val="dk1"/>
                </a:solidFill>
                <a:latin typeface="Calibri"/>
                <a:ea typeface="Calibri"/>
                <a:cs typeface="Calibri"/>
                <a:sym typeface="Calibri"/>
              </a:defRPr>
            </a:lvl7pPr>
            <a:lvl8pPr indent="-388620" lvl="7" marL="3657600" marR="0" rtl="1" algn="r">
              <a:lnSpc>
                <a:spcPct val="90000"/>
              </a:lnSpc>
              <a:spcBef>
                <a:spcPts val="700"/>
              </a:spcBef>
              <a:spcAft>
                <a:spcPts val="0"/>
              </a:spcAft>
              <a:buClr>
                <a:schemeClr val="dk1"/>
              </a:buClr>
              <a:buSzPts val="2520"/>
              <a:buFont typeface="Arial"/>
              <a:buChar char="•"/>
              <a:defRPr b="0" i="0" sz="2520" u="none" cap="none" strike="noStrike">
                <a:solidFill>
                  <a:schemeClr val="dk1"/>
                </a:solidFill>
                <a:latin typeface="Calibri"/>
                <a:ea typeface="Calibri"/>
                <a:cs typeface="Calibri"/>
                <a:sym typeface="Calibri"/>
              </a:defRPr>
            </a:lvl8pPr>
            <a:lvl9pPr indent="-388620" lvl="8" marL="4114800" marR="0" rtl="1" algn="r">
              <a:lnSpc>
                <a:spcPct val="90000"/>
              </a:lnSpc>
              <a:spcBef>
                <a:spcPts val="700"/>
              </a:spcBef>
              <a:spcAft>
                <a:spcPts val="0"/>
              </a:spcAft>
              <a:buClr>
                <a:schemeClr val="dk1"/>
              </a:buClr>
              <a:buSzPts val="2520"/>
              <a:buFont typeface="Arial"/>
              <a:buChar char="•"/>
              <a:defRPr b="0" i="0" sz="2520" u="none" cap="none" strike="noStrike">
                <a:solidFill>
                  <a:schemeClr val="dk1"/>
                </a:solidFill>
                <a:latin typeface="Calibri"/>
                <a:ea typeface="Calibri"/>
                <a:cs typeface="Calibri"/>
                <a:sym typeface="Calibri"/>
              </a:defRPr>
            </a:lvl9pPr>
          </a:lstStyle>
          <a:p/>
        </p:txBody>
      </p:sp>
      <p:sp>
        <p:nvSpPr>
          <p:cNvPr id="8" name="Google Shape;8;p2"/>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679"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2"/>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679"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2"/>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679" u="none" cap="none" strike="noStrike">
                <a:solidFill>
                  <a:srgbClr val="888888"/>
                </a:solidFill>
                <a:latin typeface="Calibri"/>
                <a:ea typeface="Calibri"/>
                <a:cs typeface="Calibri"/>
                <a:sym typeface="Calibri"/>
              </a:defRPr>
            </a:lvl1pPr>
            <a:lvl2pPr indent="0" lvl="1" marL="0" marR="0" rtl="0" algn="r">
              <a:spcBef>
                <a:spcPts val="0"/>
              </a:spcBef>
              <a:buNone/>
              <a:defRPr b="0" i="0" sz="1679" u="none" cap="none" strike="noStrike">
                <a:solidFill>
                  <a:srgbClr val="888888"/>
                </a:solidFill>
                <a:latin typeface="Calibri"/>
                <a:ea typeface="Calibri"/>
                <a:cs typeface="Calibri"/>
                <a:sym typeface="Calibri"/>
              </a:defRPr>
            </a:lvl2pPr>
            <a:lvl3pPr indent="0" lvl="2" marL="0" marR="0" rtl="0" algn="r">
              <a:spcBef>
                <a:spcPts val="0"/>
              </a:spcBef>
              <a:buNone/>
              <a:defRPr b="0" i="0" sz="1679" u="none" cap="none" strike="noStrike">
                <a:solidFill>
                  <a:srgbClr val="888888"/>
                </a:solidFill>
                <a:latin typeface="Calibri"/>
                <a:ea typeface="Calibri"/>
                <a:cs typeface="Calibri"/>
                <a:sym typeface="Calibri"/>
              </a:defRPr>
            </a:lvl3pPr>
            <a:lvl4pPr indent="0" lvl="3" marL="0" marR="0" rtl="0" algn="r">
              <a:spcBef>
                <a:spcPts val="0"/>
              </a:spcBef>
              <a:buNone/>
              <a:defRPr b="0" i="0" sz="1679" u="none" cap="none" strike="noStrike">
                <a:solidFill>
                  <a:srgbClr val="888888"/>
                </a:solidFill>
                <a:latin typeface="Calibri"/>
                <a:ea typeface="Calibri"/>
                <a:cs typeface="Calibri"/>
                <a:sym typeface="Calibri"/>
              </a:defRPr>
            </a:lvl4pPr>
            <a:lvl5pPr indent="0" lvl="4" marL="0" marR="0" rtl="0" algn="r">
              <a:spcBef>
                <a:spcPts val="0"/>
              </a:spcBef>
              <a:buNone/>
              <a:defRPr b="0" i="0" sz="1679" u="none" cap="none" strike="noStrike">
                <a:solidFill>
                  <a:srgbClr val="888888"/>
                </a:solidFill>
                <a:latin typeface="Calibri"/>
                <a:ea typeface="Calibri"/>
                <a:cs typeface="Calibri"/>
                <a:sym typeface="Calibri"/>
              </a:defRPr>
            </a:lvl5pPr>
            <a:lvl6pPr indent="0" lvl="5" marL="0" marR="0" rtl="0" algn="r">
              <a:spcBef>
                <a:spcPts val="0"/>
              </a:spcBef>
              <a:buNone/>
              <a:defRPr b="0" i="0" sz="1679" u="none" cap="none" strike="noStrike">
                <a:solidFill>
                  <a:srgbClr val="888888"/>
                </a:solidFill>
                <a:latin typeface="Calibri"/>
                <a:ea typeface="Calibri"/>
                <a:cs typeface="Calibri"/>
                <a:sym typeface="Calibri"/>
              </a:defRPr>
            </a:lvl6pPr>
            <a:lvl7pPr indent="0" lvl="6" marL="0" marR="0" rtl="0" algn="r">
              <a:spcBef>
                <a:spcPts val="0"/>
              </a:spcBef>
              <a:buNone/>
              <a:defRPr b="0" i="0" sz="1679" u="none" cap="none" strike="noStrike">
                <a:solidFill>
                  <a:srgbClr val="888888"/>
                </a:solidFill>
                <a:latin typeface="Calibri"/>
                <a:ea typeface="Calibri"/>
                <a:cs typeface="Calibri"/>
                <a:sym typeface="Calibri"/>
              </a:defRPr>
            </a:lvl7pPr>
            <a:lvl8pPr indent="0" lvl="7" marL="0" marR="0" rtl="0" algn="r">
              <a:spcBef>
                <a:spcPts val="0"/>
              </a:spcBef>
              <a:buNone/>
              <a:defRPr b="0" i="0" sz="1679" u="none" cap="none" strike="noStrike">
                <a:solidFill>
                  <a:srgbClr val="888888"/>
                </a:solidFill>
                <a:latin typeface="Calibri"/>
                <a:ea typeface="Calibri"/>
                <a:cs typeface="Calibri"/>
                <a:sym typeface="Calibri"/>
              </a:defRPr>
            </a:lvl8pPr>
            <a:lvl9pPr indent="0" lvl="8" marL="0" marR="0" rtl="0" algn="r">
              <a:spcBef>
                <a:spcPts val="0"/>
              </a:spcBef>
              <a:buNone/>
              <a:defRPr b="0" i="0" sz="1679"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iw-IL"/>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2.png"/><Relationship Id="rId5" Type="http://schemas.openxmlformats.org/officeDocument/2006/relationships/image" Target="../media/image4.png"/><Relationship Id="rId6"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19690" r="19689" t="0"/>
          <a:stretch/>
        </p:blipFill>
        <p:spPr>
          <a:xfrm>
            <a:off x="422062" y="856275"/>
            <a:ext cx="2500104" cy="3106598"/>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85" name="Google Shape;85;p1"/>
          <p:cNvSpPr txBox="1"/>
          <p:nvPr/>
        </p:nvSpPr>
        <p:spPr>
          <a:xfrm>
            <a:off x="7621238" y="258076"/>
            <a:ext cx="5007552" cy="584775"/>
          </a:xfrm>
          <a:prstGeom prst="rect">
            <a:avLst/>
          </a:prstGeom>
          <a:noFill/>
          <a:ln>
            <a:noFill/>
          </a:ln>
        </p:spPr>
        <p:txBody>
          <a:bodyPr anchorCtr="0" anchor="t" bIns="45700" lIns="91425" spcFirstLastPara="1" rIns="91425" wrap="square" tIns="45700">
            <a:spAutoFit/>
          </a:bodyPr>
          <a:lstStyle/>
          <a:p>
            <a:pPr indent="0" lvl="0" marL="0" marR="0" rtl="1" algn="r">
              <a:spcBef>
                <a:spcPts val="0"/>
              </a:spcBef>
              <a:spcAft>
                <a:spcPts val="0"/>
              </a:spcAft>
              <a:buNone/>
            </a:pPr>
            <a:r>
              <a:rPr b="0" i="0" lang="iw-IL" sz="3200" u="none" cap="none" strike="noStrike">
                <a:solidFill>
                  <a:srgbClr val="0D446B"/>
                </a:solidFill>
                <a:latin typeface="Assistant ExtraBold"/>
                <a:ea typeface="Assistant ExtraBold"/>
                <a:cs typeface="Assistant ExtraBold"/>
                <a:sym typeface="Assistant ExtraBold"/>
              </a:rPr>
              <a:t>בתיה טננבוים</a:t>
            </a:r>
            <a:r>
              <a:rPr b="0" i="0" lang="iw-IL" sz="3200" u="none" cap="none" strike="noStrike">
                <a:solidFill>
                  <a:schemeClr val="dk1"/>
                </a:solidFill>
                <a:latin typeface="Assistant SemiBold"/>
                <a:ea typeface="Assistant SemiBold"/>
                <a:cs typeface="Assistant SemiBold"/>
                <a:sym typeface="Assistant SemiBold"/>
              </a:rPr>
              <a:t> </a:t>
            </a:r>
            <a:r>
              <a:rPr b="0" i="0" lang="iw-IL" sz="2200" u="none" cap="none" strike="noStrike">
                <a:solidFill>
                  <a:schemeClr val="dk1"/>
                </a:solidFill>
                <a:latin typeface="Assistant SemiBold"/>
                <a:ea typeface="Assistant SemiBold"/>
                <a:cs typeface="Assistant SemiBold"/>
                <a:sym typeface="Assistant SemiBold"/>
              </a:rPr>
              <a:t>41, ניו ג'רזי, ארה"ב</a:t>
            </a:r>
            <a:endParaRPr/>
          </a:p>
        </p:txBody>
      </p:sp>
      <p:sp>
        <p:nvSpPr>
          <p:cNvPr id="86" name="Google Shape;86;p1"/>
          <p:cNvSpPr txBox="1"/>
          <p:nvPr/>
        </p:nvSpPr>
        <p:spPr>
          <a:xfrm>
            <a:off x="3733799" y="856275"/>
            <a:ext cx="8869513" cy="1323439"/>
          </a:xfrm>
          <a:prstGeom prst="rect">
            <a:avLst/>
          </a:prstGeom>
          <a:noFill/>
          <a:ln>
            <a:noFill/>
          </a:ln>
        </p:spPr>
        <p:txBody>
          <a:bodyPr anchorCtr="0" anchor="t" bIns="45700" lIns="91425" spcFirstLastPara="1" rIns="91425" wrap="square" tIns="45700">
            <a:spAutoFit/>
          </a:bodyPr>
          <a:lstStyle/>
          <a:p>
            <a:pPr indent="0" lvl="0" marL="0" marR="0" rtl="1" algn="just">
              <a:spcBef>
                <a:spcPts val="0"/>
              </a:spcBef>
              <a:spcAft>
                <a:spcPts val="0"/>
              </a:spcAft>
              <a:buNone/>
            </a:pPr>
            <a:r>
              <a:rPr b="0" i="0" lang="iw-IL" sz="1600" u="none" cap="none" strike="noStrike">
                <a:solidFill>
                  <a:srgbClr val="0D446B"/>
                </a:solidFill>
                <a:latin typeface="Assistant ExtraBold"/>
                <a:ea typeface="Assistant ExtraBold"/>
                <a:cs typeface="Assistant ExtraBold"/>
                <a:sym typeface="Assistant ExtraBold"/>
              </a:rPr>
              <a:t>בשבילי יהדות זה...</a:t>
            </a:r>
            <a:r>
              <a:rPr b="0" i="0" lang="iw-IL" sz="1600" u="none" cap="none" strike="noStrike">
                <a:solidFill>
                  <a:schemeClr val="dk1"/>
                </a:solidFill>
                <a:latin typeface="Assistant SemiBold"/>
                <a:ea typeface="Assistant SemiBold"/>
                <a:cs typeface="Assistant SemiBold"/>
                <a:sym typeface="Assistant SemiBold"/>
              </a:rPr>
              <a:t> יהדות בשבילי היא לא רק דת - היא דרך חיים שלמה, דרך החיים החרדית, סט ערכים ומצוות שלם שניתן לנו על ידי בורא עולם. היהדות מקיפה כל היבט בחיי היומיום שלי, מהרגע שאני קמה בבוקר ואומרת "מודה אני" ועד שאני הולכת לישון. בשבילי, יהדות זה לגדל את הילדים שלי על ערכי התורה, להדליק נרות שבת כל יום שישי, לשמור על טהרת המשפחה, ולחיות חיים של קדושה. זו השייכות למסורת בת אלפי שנים. כשאני מכינה חלות לשבת, אני מרגישה את הקשר לאמא שלי, לסבתא שלי, ולכל הדורות של נשים יהודיות שעשו בדיוק את אותו הדבר.  </a:t>
            </a:r>
            <a:endParaRPr/>
          </a:p>
        </p:txBody>
      </p:sp>
      <p:sp>
        <p:nvSpPr>
          <p:cNvPr id="87" name="Google Shape;87;p1"/>
          <p:cNvSpPr txBox="1"/>
          <p:nvPr/>
        </p:nvSpPr>
        <p:spPr>
          <a:xfrm>
            <a:off x="3744683" y="2245042"/>
            <a:ext cx="8869513" cy="1569660"/>
          </a:xfrm>
          <a:prstGeom prst="rect">
            <a:avLst/>
          </a:prstGeom>
          <a:noFill/>
          <a:ln>
            <a:noFill/>
          </a:ln>
        </p:spPr>
        <p:txBody>
          <a:bodyPr anchorCtr="0" anchor="t" bIns="45700" lIns="91425" spcFirstLastPara="1" rIns="91425" wrap="square" tIns="45700">
            <a:spAutoFit/>
          </a:bodyPr>
          <a:lstStyle/>
          <a:p>
            <a:pPr indent="0" lvl="0" marL="0" marR="0" rtl="1" algn="just">
              <a:spcBef>
                <a:spcPts val="0"/>
              </a:spcBef>
              <a:spcAft>
                <a:spcPts val="0"/>
              </a:spcAft>
              <a:buNone/>
            </a:pPr>
            <a:r>
              <a:rPr b="0" i="0" lang="iw-IL" sz="1600" u="none" cap="none" strike="noStrike">
                <a:solidFill>
                  <a:srgbClr val="0D446B"/>
                </a:solidFill>
                <a:latin typeface="Assistant ExtraBold"/>
                <a:ea typeface="Assistant ExtraBold"/>
                <a:cs typeface="Assistant ExtraBold"/>
                <a:sym typeface="Assistant ExtraBold"/>
              </a:rPr>
              <a:t>ישראל בשבילי זה... </a:t>
            </a:r>
            <a:r>
              <a:rPr b="0" i="0" lang="iw-IL" sz="1600" u="none" cap="none" strike="noStrike">
                <a:solidFill>
                  <a:schemeClr val="dk1"/>
                </a:solidFill>
                <a:latin typeface="Assistant SemiBold"/>
                <a:ea typeface="Assistant SemiBold"/>
                <a:cs typeface="Assistant SemiBold"/>
                <a:sym typeface="Assistant SemiBold"/>
              </a:rPr>
              <a:t>זה מקום שהנשמה שלי קשורה אליו, למרות שאני חיה פה בניו ג'רזי. ארץ הקודש היא המקום שה' בחר בו, המקום שבו כל אבן ספוגה בקדושה ובהיסטוריה של עם ישראל. אני זוכרת את הפעם הראשונה שהייתי שם, לפני שנתיים, כשנסענו כל המשפחה לחתונה של בן דוד של בעלי בירושלים. לא אשכח לעולם את הביקור בכותל, חוויה שאי אפשר לתאר במילים, התרגשתי לראות את הילדים שלי נוגעים באבני הכותל. בשבילי, ישראל היא גם מקור של גאווה. לראות איך מדינה יהודית קמה אחרי אלפיים שנות גלות, איך יהודים מכל העולם מתקבצים שם... זה נס גלוי.</a:t>
            </a:r>
            <a:endParaRPr/>
          </a:p>
        </p:txBody>
      </p:sp>
      <p:sp>
        <p:nvSpPr>
          <p:cNvPr id="88" name="Google Shape;88;p1"/>
          <p:cNvSpPr txBox="1"/>
          <p:nvPr/>
        </p:nvSpPr>
        <p:spPr>
          <a:xfrm>
            <a:off x="3733799" y="3880030"/>
            <a:ext cx="8869513" cy="2062103"/>
          </a:xfrm>
          <a:prstGeom prst="rect">
            <a:avLst/>
          </a:prstGeom>
          <a:noFill/>
          <a:ln>
            <a:noFill/>
          </a:ln>
        </p:spPr>
        <p:txBody>
          <a:bodyPr anchorCtr="0" anchor="t" bIns="45700" lIns="91425" spcFirstLastPara="1" rIns="91425" wrap="square" tIns="45700">
            <a:spAutoFit/>
          </a:bodyPr>
          <a:lstStyle/>
          <a:p>
            <a:pPr indent="0" lvl="0" marL="0" marR="0" rtl="1" algn="just">
              <a:spcBef>
                <a:spcPts val="0"/>
              </a:spcBef>
              <a:spcAft>
                <a:spcPts val="0"/>
              </a:spcAft>
              <a:buNone/>
            </a:pPr>
            <a:r>
              <a:rPr b="0" i="0" lang="iw-IL" sz="1600" u="none" cap="none" strike="noStrike">
                <a:solidFill>
                  <a:srgbClr val="0D446B"/>
                </a:solidFill>
                <a:latin typeface="Assistant ExtraBold"/>
                <a:ea typeface="Assistant ExtraBold"/>
                <a:cs typeface="Assistant ExtraBold"/>
                <a:sym typeface="Assistant ExtraBold"/>
              </a:rPr>
              <a:t>משהו שחשוב לי שתדעו עליי הוא... </a:t>
            </a:r>
            <a:r>
              <a:rPr b="0" i="0" lang="iw-IL" sz="1600" u="none" cap="none" strike="noStrike">
                <a:solidFill>
                  <a:schemeClr val="dk1"/>
                </a:solidFill>
                <a:latin typeface="Assistant SemiBold"/>
                <a:ea typeface="Assistant SemiBold"/>
                <a:cs typeface="Assistant SemiBold"/>
                <a:sym typeface="Assistant SemiBold"/>
              </a:rPr>
              <a:t>אנחנו חלק מקהילה של 'חרדים מודרניים', זה אומר שהיה מאוד חשוב לנו שכל חמשת הילדים שלנו ירכשו השכלה אקדמית או הכשרה מקצועית לצד לימודי התורה, לצד הלימודים בישיבה, על מנת שהם יוכלו לתמוך בעצמם, לכלכל את עצמם ומשפחתם ולהיות פעילים בקהילה שלהם. זה לא בא על חשבון היהדות. בעלי שהוא בעצמו רב ומלמד בישיבה המקומית, תמיד אומר שהשאיפה היא להיות 'בן תורה' שיכול להצליח גם בעולם המקצועי. אנחנו מקפידים מאוד על הצניעות, על שמירת שבת וכשרות, על תפילות - זה הבסיס. ההשכלה האקדמית היא תוספת, לא תחליף. יש לנו בקהילה רופאים, עורכי דין, מהנדסים - כולם יהודים חרדים ששומרים על אורח חיים תורני. למשל, השכנה שלי, הרבנית גרינברג, היא שופטת בבית המשפט העירוני. היא תמיד אומרת שהידע המשפטי שלה עוזר לה להבין יותר טוב את התורה, ולהיפך.</a:t>
            </a:r>
            <a:endParaRPr/>
          </a:p>
        </p:txBody>
      </p:sp>
      <p:sp>
        <p:nvSpPr>
          <p:cNvPr id="89" name="Google Shape;89;p1"/>
          <p:cNvSpPr txBox="1"/>
          <p:nvPr/>
        </p:nvSpPr>
        <p:spPr>
          <a:xfrm>
            <a:off x="3744683" y="6034232"/>
            <a:ext cx="5557777" cy="2062103"/>
          </a:xfrm>
          <a:prstGeom prst="rect">
            <a:avLst/>
          </a:prstGeom>
          <a:noFill/>
          <a:ln>
            <a:noFill/>
          </a:ln>
        </p:spPr>
        <p:txBody>
          <a:bodyPr anchorCtr="0" anchor="t" bIns="45700" lIns="91425" spcFirstLastPara="1" rIns="91425" wrap="square" tIns="45700">
            <a:spAutoFit/>
          </a:bodyPr>
          <a:lstStyle/>
          <a:p>
            <a:pPr indent="0" lvl="0" marL="0" marR="0" rtl="1" algn="just">
              <a:spcBef>
                <a:spcPts val="0"/>
              </a:spcBef>
              <a:spcAft>
                <a:spcPts val="0"/>
              </a:spcAft>
              <a:buNone/>
            </a:pPr>
            <a:r>
              <a:rPr b="0" i="0" lang="iw-IL" sz="1600" u="none" cap="none" strike="noStrike">
                <a:solidFill>
                  <a:srgbClr val="0D446B"/>
                </a:solidFill>
                <a:latin typeface="Assistant ExtraBold"/>
                <a:ea typeface="Assistant ExtraBold"/>
                <a:cs typeface="Assistant ExtraBold"/>
                <a:sym typeface="Assistant ExtraBold"/>
              </a:rPr>
              <a:t>מה השתנה מאז ה-7 באוקטובר? </a:t>
            </a:r>
            <a:r>
              <a:rPr b="0" i="0" lang="iw-IL" sz="1600" u="none" cap="none" strike="noStrike">
                <a:solidFill>
                  <a:schemeClr val="dk1"/>
                </a:solidFill>
                <a:latin typeface="Assistant SemiBold"/>
                <a:ea typeface="Assistant SemiBold"/>
                <a:cs typeface="Assistant SemiBold"/>
                <a:sym typeface="Assistant SemiBold"/>
              </a:rPr>
              <a:t>הייתי אומרת שהתפילות קיבלו משמעות אחרת, כשאני אומרת 'שים שלום', או 'ותחזינה עינינו בשובך לציון' - זה מרגיש אחרת לגמרי. התחלתי להקפיד יותר על מצוות שבין אדם לחברו. יש תחושה שאנחנו חייבים להיות מאוחדים יותר. ולגבי הקשר עם ישראל, הוא נהיה כואב יותר, אבל גם חזק יותר. תוך כדי המלחמה אחותי שגרה בירושלים היתה מספרת לי על החיים שם, על האזעקות, על הילדים שלה שמתנדבים, אני מרגישה אשמה לפעמים שאני פה ולא שם.</a:t>
            </a:r>
            <a:endParaRPr/>
          </a:p>
        </p:txBody>
      </p:sp>
      <p:pic>
        <p:nvPicPr>
          <p:cNvPr id="90" name="Google Shape;90;p1"/>
          <p:cNvPicPr preferRelativeResize="0"/>
          <p:nvPr/>
        </p:nvPicPr>
        <p:blipFill rotWithShape="1">
          <a:blip r:embed="rId4">
            <a:alphaModFix/>
          </a:blip>
          <a:srcRect b="0" l="0" r="0" t="0"/>
          <a:stretch/>
        </p:blipFill>
        <p:spPr>
          <a:xfrm>
            <a:off x="179160" y="158010"/>
            <a:ext cx="2820312" cy="540000"/>
          </a:xfrm>
          <a:prstGeom prst="rect">
            <a:avLst/>
          </a:prstGeom>
          <a:noFill/>
          <a:ln>
            <a:noFill/>
          </a:ln>
        </p:spPr>
      </p:pic>
      <p:sp>
        <p:nvSpPr>
          <p:cNvPr id="91" name="Google Shape;91;p1"/>
          <p:cNvSpPr txBox="1"/>
          <p:nvPr/>
        </p:nvSpPr>
        <p:spPr>
          <a:xfrm>
            <a:off x="10030957" y="141667"/>
            <a:ext cx="2572356" cy="276999"/>
          </a:xfrm>
          <a:prstGeom prst="rect">
            <a:avLst/>
          </a:prstGeom>
          <a:noFill/>
          <a:ln>
            <a:noFill/>
          </a:ln>
        </p:spPr>
        <p:txBody>
          <a:bodyPr anchorCtr="0" anchor="t" bIns="45700" lIns="91425" spcFirstLastPara="1" rIns="91425" wrap="square" tIns="45700">
            <a:spAutoFit/>
          </a:bodyPr>
          <a:lstStyle/>
          <a:p>
            <a:pPr indent="0" lvl="0" marL="0" marR="0" rtl="1" algn="r">
              <a:spcBef>
                <a:spcPts val="0"/>
              </a:spcBef>
              <a:spcAft>
                <a:spcPts val="0"/>
              </a:spcAft>
              <a:buNone/>
            </a:pPr>
            <a:r>
              <a:rPr b="0" i="0" lang="iw-IL" sz="1200" u="none" cap="none" strike="noStrike">
                <a:solidFill>
                  <a:schemeClr val="dk1"/>
                </a:solidFill>
                <a:latin typeface="Assistant SemiBold"/>
                <a:ea typeface="Assistant SemiBold"/>
                <a:cs typeface="Assistant SemiBold"/>
                <a:sym typeface="Assistant SemiBold"/>
              </a:rPr>
              <a:t>שיחות עם דמויות מהתפוצות</a:t>
            </a:r>
            <a:endParaRPr/>
          </a:p>
        </p:txBody>
      </p:sp>
      <p:sp>
        <p:nvSpPr>
          <p:cNvPr id="92" name="Google Shape;92;p1"/>
          <p:cNvSpPr txBox="1"/>
          <p:nvPr/>
        </p:nvSpPr>
        <p:spPr>
          <a:xfrm>
            <a:off x="11158153" y="9204624"/>
            <a:ext cx="1445158" cy="276999"/>
          </a:xfrm>
          <a:prstGeom prst="rect">
            <a:avLst/>
          </a:prstGeom>
          <a:noFill/>
          <a:ln>
            <a:noFill/>
          </a:ln>
        </p:spPr>
        <p:txBody>
          <a:bodyPr anchorCtr="0" anchor="t" bIns="45700" lIns="91425" spcFirstLastPara="1" rIns="91425" wrap="square" tIns="45700">
            <a:spAutoFit/>
          </a:bodyPr>
          <a:lstStyle/>
          <a:p>
            <a:pPr indent="0" lvl="0" marL="0" marR="0" rtl="1" algn="ctr">
              <a:spcBef>
                <a:spcPts val="0"/>
              </a:spcBef>
              <a:spcAft>
                <a:spcPts val="0"/>
              </a:spcAft>
              <a:buNone/>
            </a:pPr>
            <a:r>
              <a:rPr b="0" i="0" lang="iw-IL" sz="1200" u="none" cap="none" strike="noStrike">
                <a:solidFill>
                  <a:schemeClr val="dk1"/>
                </a:solidFill>
                <a:latin typeface="Assistant SemiBold"/>
                <a:ea typeface="Assistant SemiBold"/>
                <a:cs typeface="Assistant SemiBold"/>
                <a:sym typeface="Assistant SemiBold"/>
              </a:rPr>
              <a:t>עודכן – נובמבר 2024</a:t>
            </a:r>
            <a:endParaRPr/>
          </a:p>
        </p:txBody>
      </p:sp>
      <p:sp>
        <p:nvSpPr>
          <p:cNvPr id="93" name="Google Shape;93;p1"/>
          <p:cNvSpPr txBox="1"/>
          <p:nvPr/>
        </p:nvSpPr>
        <p:spPr>
          <a:xfrm>
            <a:off x="432947" y="8188434"/>
            <a:ext cx="8869513" cy="1077218"/>
          </a:xfrm>
          <a:prstGeom prst="rect">
            <a:avLst/>
          </a:prstGeom>
          <a:noFill/>
          <a:ln>
            <a:noFill/>
          </a:ln>
        </p:spPr>
        <p:txBody>
          <a:bodyPr anchorCtr="0" anchor="t" bIns="45700" lIns="91425" spcFirstLastPara="1" rIns="91425" wrap="square" tIns="45700">
            <a:spAutoFit/>
          </a:bodyPr>
          <a:lstStyle/>
          <a:p>
            <a:pPr indent="0" lvl="0" marL="0" marR="0" rtl="1" algn="just">
              <a:spcBef>
                <a:spcPts val="0"/>
              </a:spcBef>
              <a:spcAft>
                <a:spcPts val="0"/>
              </a:spcAft>
              <a:buNone/>
            </a:pPr>
            <a:r>
              <a:rPr b="0" i="0" lang="iw-IL" sz="1600" u="none" cap="none" strike="noStrike">
                <a:solidFill>
                  <a:srgbClr val="0D446B"/>
                </a:solidFill>
                <a:latin typeface="Assistant ExtraBold"/>
                <a:ea typeface="Assistant ExtraBold"/>
                <a:cs typeface="Assistant ExtraBold"/>
                <a:sym typeface="Assistant ExtraBold"/>
              </a:rPr>
              <a:t>מה עוד מתחשק לי לשתף על החיים שלי? </a:t>
            </a:r>
            <a:r>
              <a:rPr b="0" i="0" lang="iw-IL" sz="1600" u="none" cap="none" strike="noStrike">
                <a:solidFill>
                  <a:schemeClr val="dk1"/>
                </a:solidFill>
                <a:latin typeface="Assistant SemiBold"/>
                <a:ea typeface="Assistant SemiBold"/>
                <a:cs typeface="Assistant SemiBold"/>
                <a:sym typeface="Assistant SemiBold"/>
              </a:rPr>
              <a:t>אני מתנדבת ביוזמה קהילתית בשם 'לב אחד' - התחלנו אותה לפני שש שנים עם כמה חברות מהקהילה. אנחנו מתמקדות בעזרה למשפחות שעוברות משברים רפואיים. כשמישהו חולה במחלה קשה, למשל, אנחנו מארגנות מערך שלם של תמיכה - החל מארוחות חמות למשפחה, דרך הסעות לטיפולים, ועד עזרה עם הילדים. יש לנו רשת של כמאה מתנדבות, וכל אחת תורמת לפי היכולות שלה.</a:t>
            </a:r>
            <a:endParaRPr/>
          </a:p>
        </p:txBody>
      </p:sp>
      <p:pic>
        <p:nvPicPr>
          <p:cNvPr id="94" name="Google Shape;94;p1"/>
          <p:cNvPicPr preferRelativeResize="0"/>
          <p:nvPr/>
        </p:nvPicPr>
        <p:blipFill rotWithShape="1">
          <a:blip r:embed="rId5">
            <a:alphaModFix/>
          </a:blip>
          <a:srcRect b="0" l="0" r="0" t="0"/>
          <a:stretch/>
        </p:blipFill>
        <p:spPr>
          <a:xfrm>
            <a:off x="422062" y="4423756"/>
            <a:ext cx="3095838" cy="2429144"/>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95" name="Google Shape;95;p1"/>
          <p:cNvSpPr/>
          <p:nvPr/>
        </p:nvSpPr>
        <p:spPr>
          <a:xfrm>
            <a:off x="432947" y="6724686"/>
            <a:ext cx="3095838" cy="742164"/>
          </a:xfrm>
          <a:prstGeom prst="roundRect">
            <a:avLst>
              <a:gd fmla="val 16667" name="adj"/>
            </a:avLst>
          </a:prstGeom>
          <a:solidFill>
            <a:schemeClr val="lt1"/>
          </a:solidFill>
          <a:ln cap="flat" cmpd="sng" w="12700">
            <a:solidFill>
              <a:schemeClr val="dk1"/>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1" algn="just">
              <a:spcBef>
                <a:spcPts val="0"/>
              </a:spcBef>
              <a:spcAft>
                <a:spcPts val="0"/>
              </a:spcAft>
              <a:buNone/>
            </a:pPr>
            <a:r>
              <a:rPr b="0" i="0" lang="iw-IL" sz="1400" u="none" cap="none" strike="noStrike">
                <a:solidFill>
                  <a:schemeClr val="dk1"/>
                </a:solidFill>
                <a:latin typeface="Assistant SemiBold"/>
                <a:ea typeface="Assistant SemiBold"/>
                <a:cs typeface="Assistant SemiBold"/>
                <a:sym typeface="Assistant SemiBold"/>
              </a:rPr>
              <a:t>המשפחה שלי היא העוצמה שלי, עוצמה שנשענת על מסורת ארוכת שנים שעוברת מדור לדור.</a:t>
            </a:r>
            <a:endParaRPr/>
          </a:p>
        </p:txBody>
      </p:sp>
      <p:pic>
        <p:nvPicPr>
          <p:cNvPr descr="Hasidic Judaism | Definition, Rules &amp; Beliefs - Lesson | Study.com" id="96" name="Google Shape;96;p1"/>
          <p:cNvPicPr preferRelativeResize="0"/>
          <p:nvPr/>
        </p:nvPicPr>
        <p:blipFill rotWithShape="1">
          <a:blip r:embed="rId6">
            <a:alphaModFix/>
          </a:blip>
          <a:srcRect b="0" l="0" r="0" t="0"/>
          <a:stretch/>
        </p:blipFill>
        <p:spPr>
          <a:xfrm>
            <a:off x="9507473" y="6061099"/>
            <a:ext cx="3095838" cy="2786254"/>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97" name="Google Shape;97;p1"/>
          <p:cNvSpPr/>
          <p:nvPr/>
        </p:nvSpPr>
        <p:spPr>
          <a:xfrm>
            <a:off x="9507473" y="8188434"/>
            <a:ext cx="3095838" cy="927573"/>
          </a:xfrm>
          <a:prstGeom prst="roundRect">
            <a:avLst>
              <a:gd fmla="val 16667" name="adj"/>
            </a:avLst>
          </a:prstGeom>
          <a:solidFill>
            <a:schemeClr val="lt1"/>
          </a:solidFill>
          <a:ln cap="flat" cmpd="sng" w="12700">
            <a:solidFill>
              <a:schemeClr val="dk1"/>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1" algn="just">
              <a:spcBef>
                <a:spcPts val="0"/>
              </a:spcBef>
              <a:spcAft>
                <a:spcPts val="0"/>
              </a:spcAft>
              <a:buNone/>
            </a:pPr>
            <a:r>
              <a:rPr b="0" i="0" lang="iw-IL" sz="1400" u="none" cap="none" strike="noStrike">
                <a:solidFill>
                  <a:schemeClr val="dk1"/>
                </a:solidFill>
                <a:latin typeface="Assistant SemiBold"/>
                <a:ea typeface="Assistant SemiBold"/>
                <a:cs typeface="Assistant SemiBold"/>
                <a:sym typeface="Assistant SemiBold"/>
              </a:rPr>
              <a:t>מבחינה חברתית זה עולם שונה, עולם שבו הגבר נמצא בחזית אך האישה ממלאת תפקידים שהם קריטיים למרקם החיים הקהילתי והמשפחתי.</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g3166e4dd5ea_1_0"/>
          <p:cNvSpPr txBox="1"/>
          <p:nvPr>
            <p:ph type="title"/>
          </p:nvPr>
        </p:nvSpPr>
        <p:spPr>
          <a:xfrm>
            <a:off x="880110" y="511177"/>
            <a:ext cx="11041500" cy="1855800"/>
          </a:xfrm>
          <a:prstGeom prst="rect">
            <a:avLst/>
          </a:prstGeom>
        </p:spPr>
        <p:txBody>
          <a:bodyPr anchorCtr="0" anchor="ctr" bIns="45700" lIns="91425" spcFirstLastPara="1" rIns="91425" wrap="square" tIns="45700">
            <a:normAutofit/>
          </a:bodyPr>
          <a:lstStyle/>
          <a:p>
            <a:pPr indent="0" lvl="0" marL="0" rtl="0" algn="r">
              <a:spcBef>
                <a:spcPts val="0"/>
              </a:spcBef>
              <a:spcAft>
                <a:spcPts val="0"/>
              </a:spcAft>
              <a:buNone/>
            </a:pPr>
            <a:r>
              <a:t/>
            </a:r>
            <a:endParaRPr/>
          </a:p>
        </p:txBody>
      </p:sp>
      <p:sp>
        <p:nvSpPr>
          <p:cNvPr id="103" name="Google Shape;103;g3166e4dd5ea_1_0"/>
          <p:cNvSpPr txBox="1"/>
          <p:nvPr>
            <p:ph idx="1" type="body"/>
          </p:nvPr>
        </p:nvSpPr>
        <p:spPr>
          <a:xfrm>
            <a:off x="880110" y="2555875"/>
            <a:ext cx="11041500" cy="6091800"/>
          </a:xfrm>
          <a:prstGeom prst="rect">
            <a:avLst/>
          </a:prstGeom>
        </p:spPr>
        <p:txBody>
          <a:bodyPr anchorCtr="0" anchor="t" bIns="45700" lIns="91425" spcFirstLastPara="1" rIns="91425" wrap="square" tIns="45700">
            <a:normAutofit/>
          </a:bodyPr>
          <a:lstStyle/>
          <a:p>
            <a:pPr indent="0" lvl="0" marL="0" rtl="0" algn="l">
              <a:spcBef>
                <a:spcPts val="1400"/>
              </a:spcBef>
              <a:spcAft>
                <a:spcPts val="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ערכת נושא של Office 2013 - 2022">
  <a:themeElements>
    <a:clrScheme name="ערכת נושא של Office 2013 - 2022">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2022-02-17T17:36:34Z</dcterms:created>
  <dc:creator>Yoni Alon</dc:creator>
</cp:coreProperties>
</file>