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9601200" cx="12801600"/>
  <p:notesSz cx="6858000" cy="9144000"/>
  <p:embeddedFontLst>
    <p:embeddedFont>
      <p:font typeface="Assistant SemiBold"/>
      <p:regular r:id="rId6"/>
      <p:bold r:id="rId7"/>
    </p:embeddedFont>
    <p:embeddedFont>
      <p:font typeface="Assistant ExtraBold"/>
      <p:bold r:id="rId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9" roundtripDataSignature="AMtx7miSpMmucCFbewlKto2/JOhNHR5Yq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customschemas.google.com/relationships/presentationmetadata" Target="metadata"/><Relationship Id="rId5" Type="http://schemas.openxmlformats.org/officeDocument/2006/relationships/slide" Target="slides/slide1.xml"/><Relationship Id="rId6" Type="http://schemas.openxmlformats.org/officeDocument/2006/relationships/font" Target="fonts/AssistantSemiBold-regular.fntdata"/><Relationship Id="rId7" Type="http://schemas.openxmlformats.org/officeDocument/2006/relationships/font" Target="fonts/AssistantSemiBold-bold.fntdata"/><Relationship Id="rId8" Type="http://schemas.openxmlformats.org/officeDocument/2006/relationships/font" Target="fonts/AssistantExtraBold-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שקופית כותרת" type="title">
  <p:cSld name="TITLE">
    <p:spTree>
      <p:nvGrpSpPr>
        <p:cNvPr id="11" name="Shape 11"/>
        <p:cNvGrpSpPr/>
        <p:nvPr/>
      </p:nvGrpSpPr>
      <p:grpSpPr>
        <a:xfrm>
          <a:off x="0" y="0"/>
          <a:ext cx="0" cy="0"/>
          <a:chOff x="0" y="0"/>
          <a:chExt cx="0" cy="0"/>
        </a:xfrm>
      </p:grpSpPr>
      <p:sp>
        <p:nvSpPr>
          <p:cNvPr id="12" name="Google Shape;12;p3"/>
          <p:cNvSpPr txBox="1"/>
          <p:nvPr>
            <p:ph type="ctrTitle"/>
          </p:nvPr>
        </p:nvSpPr>
        <p:spPr>
          <a:xfrm>
            <a:off x="960120" y="1571308"/>
            <a:ext cx="10881360" cy="3342640"/>
          </a:xfrm>
          <a:prstGeom prst="rect">
            <a:avLst/>
          </a:prstGeom>
          <a:noFill/>
          <a:ln>
            <a:noFill/>
          </a:ln>
        </p:spPr>
        <p:txBody>
          <a:bodyPr anchorCtr="0" anchor="b" bIns="45700" lIns="91425" spcFirstLastPara="1" rIns="91425" wrap="square" tIns="45700">
            <a:normAutofit/>
          </a:bodyPr>
          <a:lstStyle>
            <a:lvl1pPr lvl="0" rtl="1" algn="ctr">
              <a:lnSpc>
                <a:spcPct val="90000"/>
              </a:lnSpc>
              <a:spcBef>
                <a:spcPts val="0"/>
              </a:spcBef>
              <a:spcAft>
                <a:spcPts val="0"/>
              </a:spcAft>
              <a:buClr>
                <a:schemeClr val="dk1"/>
              </a:buClr>
              <a:buSzPts val="8400"/>
              <a:buFont typeface="Calibri"/>
              <a:buNone/>
              <a:defRPr sz="8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3"/>
          <p:cNvSpPr txBox="1"/>
          <p:nvPr>
            <p:ph idx="1" type="subTitle"/>
          </p:nvPr>
        </p:nvSpPr>
        <p:spPr>
          <a:xfrm>
            <a:off x="1600200" y="5042853"/>
            <a:ext cx="9601200" cy="2318067"/>
          </a:xfrm>
          <a:prstGeom prst="rect">
            <a:avLst/>
          </a:prstGeom>
          <a:noFill/>
          <a:ln>
            <a:noFill/>
          </a:ln>
        </p:spPr>
        <p:txBody>
          <a:bodyPr anchorCtr="0" anchor="t" bIns="45700" lIns="91425" spcFirstLastPara="1" rIns="91425" wrap="square" tIns="45700">
            <a:normAutofit/>
          </a:bodyPr>
          <a:lstStyle>
            <a:lvl1pPr lvl="0" rtl="1" algn="ctr">
              <a:lnSpc>
                <a:spcPct val="90000"/>
              </a:lnSpc>
              <a:spcBef>
                <a:spcPts val="1400"/>
              </a:spcBef>
              <a:spcAft>
                <a:spcPts val="0"/>
              </a:spcAft>
              <a:buClr>
                <a:schemeClr val="dk1"/>
              </a:buClr>
              <a:buSzPts val="3360"/>
              <a:buNone/>
              <a:defRPr sz="3359"/>
            </a:lvl1pPr>
            <a:lvl2pPr lvl="1" rtl="1" algn="ctr">
              <a:lnSpc>
                <a:spcPct val="90000"/>
              </a:lnSpc>
              <a:spcBef>
                <a:spcPts val="700"/>
              </a:spcBef>
              <a:spcAft>
                <a:spcPts val="0"/>
              </a:spcAft>
              <a:buClr>
                <a:schemeClr val="dk1"/>
              </a:buClr>
              <a:buSzPts val="2800"/>
              <a:buNone/>
              <a:defRPr sz="2800"/>
            </a:lvl2pPr>
            <a:lvl3pPr lvl="2" rtl="1" algn="ctr">
              <a:lnSpc>
                <a:spcPct val="90000"/>
              </a:lnSpc>
              <a:spcBef>
                <a:spcPts val="700"/>
              </a:spcBef>
              <a:spcAft>
                <a:spcPts val="0"/>
              </a:spcAft>
              <a:buClr>
                <a:schemeClr val="dk1"/>
              </a:buClr>
              <a:buSzPts val="2520"/>
              <a:buNone/>
              <a:defRPr sz="2520"/>
            </a:lvl3pPr>
            <a:lvl4pPr lvl="3" rtl="1" algn="ctr">
              <a:lnSpc>
                <a:spcPct val="90000"/>
              </a:lnSpc>
              <a:spcBef>
                <a:spcPts val="700"/>
              </a:spcBef>
              <a:spcAft>
                <a:spcPts val="0"/>
              </a:spcAft>
              <a:buClr>
                <a:schemeClr val="dk1"/>
              </a:buClr>
              <a:buSzPts val="2240"/>
              <a:buNone/>
              <a:defRPr sz="2240"/>
            </a:lvl4pPr>
            <a:lvl5pPr lvl="4" rtl="1" algn="ctr">
              <a:lnSpc>
                <a:spcPct val="90000"/>
              </a:lnSpc>
              <a:spcBef>
                <a:spcPts val="700"/>
              </a:spcBef>
              <a:spcAft>
                <a:spcPts val="0"/>
              </a:spcAft>
              <a:buClr>
                <a:schemeClr val="dk1"/>
              </a:buClr>
              <a:buSzPts val="2240"/>
              <a:buNone/>
              <a:defRPr sz="2240"/>
            </a:lvl5pPr>
            <a:lvl6pPr lvl="5" rtl="1" algn="ctr">
              <a:lnSpc>
                <a:spcPct val="90000"/>
              </a:lnSpc>
              <a:spcBef>
                <a:spcPts val="700"/>
              </a:spcBef>
              <a:spcAft>
                <a:spcPts val="0"/>
              </a:spcAft>
              <a:buClr>
                <a:schemeClr val="dk1"/>
              </a:buClr>
              <a:buSzPts val="2240"/>
              <a:buNone/>
              <a:defRPr sz="2240"/>
            </a:lvl6pPr>
            <a:lvl7pPr lvl="6" rtl="1" algn="ctr">
              <a:lnSpc>
                <a:spcPct val="90000"/>
              </a:lnSpc>
              <a:spcBef>
                <a:spcPts val="700"/>
              </a:spcBef>
              <a:spcAft>
                <a:spcPts val="0"/>
              </a:spcAft>
              <a:buClr>
                <a:schemeClr val="dk1"/>
              </a:buClr>
              <a:buSzPts val="2240"/>
              <a:buNone/>
              <a:defRPr sz="2240"/>
            </a:lvl7pPr>
            <a:lvl8pPr lvl="7" rtl="1" algn="ctr">
              <a:lnSpc>
                <a:spcPct val="90000"/>
              </a:lnSpc>
              <a:spcBef>
                <a:spcPts val="700"/>
              </a:spcBef>
              <a:spcAft>
                <a:spcPts val="0"/>
              </a:spcAft>
              <a:buClr>
                <a:schemeClr val="dk1"/>
              </a:buClr>
              <a:buSzPts val="2240"/>
              <a:buNone/>
              <a:defRPr sz="2240"/>
            </a:lvl8pPr>
            <a:lvl9pPr lvl="8" rtl="1" algn="ctr">
              <a:lnSpc>
                <a:spcPct val="90000"/>
              </a:lnSpc>
              <a:spcBef>
                <a:spcPts val="700"/>
              </a:spcBef>
              <a:spcAft>
                <a:spcPts val="0"/>
              </a:spcAft>
              <a:buClr>
                <a:schemeClr val="dk1"/>
              </a:buClr>
              <a:buSzPts val="2240"/>
              <a:buNone/>
              <a:defRPr sz="2240"/>
            </a:lvl9pPr>
          </a:lstStyle>
          <a:p/>
        </p:txBody>
      </p:sp>
      <p:sp>
        <p:nvSpPr>
          <p:cNvPr id="14" name="Google Shape;14;p3"/>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3"/>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3"/>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וטקסט אנכי" type="vertTx">
  <p:cSld name="VERTICAL_TEXT">
    <p:spTree>
      <p:nvGrpSpPr>
        <p:cNvPr id="68" name="Shape 68"/>
        <p:cNvGrpSpPr/>
        <p:nvPr/>
      </p:nvGrpSpPr>
      <p:grpSpPr>
        <a:xfrm>
          <a:off x="0" y="0"/>
          <a:ext cx="0" cy="0"/>
          <a:chOff x="0" y="0"/>
          <a:chExt cx="0" cy="0"/>
        </a:xfrm>
      </p:grpSpPr>
      <p:sp>
        <p:nvSpPr>
          <p:cNvPr id="69" name="Google Shape;69;p12"/>
          <p:cNvSpPr txBox="1"/>
          <p:nvPr>
            <p:ph type="title"/>
          </p:nvPr>
        </p:nvSpPr>
        <p:spPr>
          <a:xfrm>
            <a:off x="880110" y="511177"/>
            <a:ext cx="11041380" cy="1855788"/>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2"/>
          <p:cNvSpPr txBox="1"/>
          <p:nvPr>
            <p:ph idx="1" type="body"/>
          </p:nvPr>
        </p:nvSpPr>
        <p:spPr>
          <a:xfrm rot="5400000">
            <a:off x="3354864" y="81122"/>
            <a:ext cx="6091873" cy="11041380"/>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71" name="Google Shape;71;p12"/>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2"/>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2"/>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אנכית וטקסט" type="vertTitleAndTx">
  <p:cSld name="VERTICAL_TITLE_AND_VERTICAL_TEXT">
    <p:spTree>
      <p:nvGrpSpPr>
        <p:cNvPr id="74" name="Shape 74"/>
        <p:cNvGrpSpPr/>
        <p:nvPr/>
      </p:nvGrpSpPr>
      <p:grpSpPr>
        <a:xfrm>
          <a:off x="0" y="0"/>
          <a:ext cx="0" cy="0"/>
          <a:chOff x="0" y="0"/>
          <a:chExt cx="0" cy="0"/>
        </a:xfrm>
      </p:grpSpPr>
      <p:sp>
        <p:nvSpPr>
          <p:cNvPr id="75" name="Google Shape;75;p13"/>
          <p:cNvSpPr txBox="1"/>
          <p:nvPr>
            <p:ph type="title"/>
          </p:nvPr>
        </p:nvSpPr>
        <p:spPr>
          <a:xfrm rot="5400000">
            <a:off x="6473032" y="3199289"/>
            <a:ext cx="8136573" cy="2760345"/>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3"/>
          <p:cNvSpPr txBox="1"/>
          <p:nvPr>
            <p:ph idx="1" type="body"/>
          </p:nvPr>
        </p:nvSpPr>
        <p:spPr>
          <a:xfrm rot="5400000">
            <a:off x="872332" y="518954"/>
            <a:ext cx="8136573" cy="8121015"/>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77" name="Google Shape;77;p13"/>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3"/>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3"/>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ותוכן" type="obj">
  <p:cSld name="OBJECT">
    <p:spTree>
      <p:nvGrpSpPr>
        <p:cNvPr id="17" name="Shape 17"/>
        <p:cNvGrpSpPr/>
        <p:nvPr/>
      </p:nvGrpSpPr>
      <p:grpSpPr>
        <a:xfrm>
          <a:off x="0" y="0"/>
          <a:ext cx="0" cy="0"/>
          <a:chOff x="0" y="0"/>
          <a:chExt cx="0" cy="0"/>
        </a:xfrm>
      </p:grpSpPr>
      <p:sp>
        <p:nvSpPr>
          <p:cNvPr id="18" name="Google Shape;18;p4"/>
          <p:cNvSpPr txBox="1"/>
          <p:nvPr>
            <p:ph type="title"/>
          </p:nvPr>
        </p:nvSpPr>
        <p:spPr>
          <a:xfrm>
            <a:off x="880110" y="511177"/>
            <a:ext cx="11041380" cy="1855788"/>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4"/>
          <p:cNvSpPr txBox="1"/>
          <p:nvPr>
            <p:ph idx="1" type="body"/>
          </p:nvPr>
        </p:nvSpPr>
        <p:spPr>
          <a:xfrm>
            <a:off x="880110" y="2555875"/>
            <a:ext cx="11041380" cy="6091873"/>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20" name="Google Shape;20;p4"/>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4"/>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4"/>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מקטע עליונה" type="secHead">
  <p:cSld name="SECTION_HEADER">
    <p:spTree>
      <p:nvGrpSpPr>
        <p:cNvPr id="23" name="Shape 23"/>
        <p:cNvGrpSpPr/>
        <p:nvPr/>
      </p:nvGrpSpPr>
      <p:grpSpPr>
        <a:xfrm>
          <a:off x="0" y="0"/>
          <a:ext cx="0" cy="0"/>
          <a:chOff x="0" y="0"/>
          <a:chExt cx="0" cy="0"/>
        </a:xfrm>
      </p:grpSpPr>
      <p:sp>
        <p:nvSpPr>
          <p:cNvPr id="24" name="Google Shape;24;p5"/>
          <p:cNvSpPr txBox="1"/>
          <p:nvPr>
            <p:ph type="title"/>
          </p:nvPr>
        </p:nvSpPr>
        <p:spPr>
          <a:xfrm>
            <a:off x="873443" y="2393635"/>
            <a:ext cx="11041380" cy="3993832"/>
          </a:xfrm>
          <a:prstGeom prst="rect">
            <a:avLst/>
          </a:prstGeom>
          <a:noFill/>
          <a:ln>
            <a:noFill/>
          </a:ln>
        </p:spPr>
        <p:txBody>
          <a:bodyPr anchorCtr="0" anchor="b" bIns="45700" lIns="91425" spcFirstLastPara="1" rIns="91425" wrap="square" tIns="45700">
            <a:normAutofit/>
          </a:bodyPr>
          <a:lstStyle>
            <a:lvl1pPr lvl="0" rtl="1" algn="l">
              <a:lnSpc>
                <a:spcPct val="90000"/>
              </a:lnSpc>
              <a:spcBef>
                <a:spcPts val="0"/>
              </a:spcBef>
              <a:spcAft>
                <a:spcPts val="0"/>
              </a:spcAft>
              <a:buClr>
                <a:schemeClr val="dk1"/>
              </a:buClr>
              <a:buSzPts val="8400"/>
              <a:buFont typeface="Calibri"/>
              <a:buNone/>
              <a:defRPr sz="8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5"/>
          <p:cNvSpPr txBox="1"/>
          <p:nvPr>
            <p:ph idx="1" type="body"/>
          </p:nvPr>
        </p:nvSpPr>
        <p:spPr>
          <a:xfrm>
            <a:off x="873443" y="6425250"/>
            <a:ext cx="11041380" cy="2100262"/>
          </a:xfrm>
          <a:prstGeom prst="rect">
            <a:avLst/>
          </a:prstGeom>
          <a:noFill/>
          <a:ln>
            <a:noFill/>
          </a:ln>
        </p:spPr>
        <p:txBody>
          <a:bodyPr anchorCtr="0" anchor="t" bIns="45700" lIns="91425" spcFirstLastPara="1" rIns="91425" wrap="square" tIns="45700">
            <a:normAutofit/>
          </a:bodyPr>
          <a:lstStyle>
            <a:lvl1pPr indent="-228600" lvl="0" marL="457200" rtl="1" algn="r">
              <a:lnSpc>
                <a:spcPct val="90000"/>
              </a:lnSpc>
              <a:spcBef>
                <a:spcPts val="1400"/>
              </a:spcBef>
              <a:spcAft>
                <a:spcPts val="0"/>
              </a:spcAft>
              <a:buClr>
                <a:schemeClr val="dk1"/>
              </a:buClr>
              <a:buSzPts val="3360"/>
              <a:buNone/>
              <a:defRPr sz="3359">
                <a:solidFill>
                  <a:schemeClr val="dk1"/>
                </a:solidFill>
              </a:defRPr>
            </a:lvl1pPr>
            <a:lvl2pPr indent="-228600" lvl="1" marL="914400" rtl="1" algn="r">
              <a:lnSpc>
                <a:spcPct val="90000"/>
              </a:lnSpc>
              <a:spcBef>
                <a:spcPts val="700"/>
              </a:spcBef>
              <a:spcAft>
                <a:spcPts val="0"/>
              </a:spcAft>
              <a:buClr>
                <a:srgbClr val="888888"/>
              </a:buClr>
              <a:buSzPts val="2800"/>
              <a:buNone/>
              <a:defRPr sz="2800">
                <a:solidFill>
                  <a:srgbClr val="888888"/>
                </a:solidFill>
              </a:defRPr>
            </a:lvl2pPr>
            <a:lvl3pPr indent="-228600" lvl="2" marL="1371600" rtl="1" algn="r">
              <a:lnSpc>
                <a:spcPct val="90000"/>
              </a:lnSpc>
              <a:spcBef>
                <a:spcPts val="700"/>
              </a:spcBef>
              <a:spcAft>
                <a:spcPts val="0"/>
              </a:spcAft>
              <a:buClr>
                <a:srgbClr val="888888"/>
              </a:buClr>
              <a:buSzPts val="2520"/>
              <a:buNone/>
              <a:defRPr sz="2520">
                <a:solidFill>
                  <a:srgbClr val="888888"/>
                </a:solidFill>
              </a:defRPr>
            </a:lvl3pPr>
            <a:lvl4pPr indent="-228600" lvl="3" marL="1828800" rtl="1" algn="r">
              <a:lnSpc>
                <a:spcPct val="90000"/>
              </a:lnSpc>
              <a:spcBef>
                <a:spcPts val="700"/>
              </a:spcBef>
              <a:spcAft>
                <a:spcPts val="0"/>
              </a:spcAft>
              <a:buClr>
                <a:srgbClr val="888888"/>
              </a:buClr>
              <a:buSzPts val="2240"/>
              <a:buNone/>
              <a:defRPr sz="2240">
                <a:solidFill>
                  <a:srgbClr val="888888"/>
                </a:solidFill>
              </a:defRPr>
            </a:lvl4pPr>
            <a:lvl5pPr indent="-228600" lvl="4" marL="2286000" rtl="1" algn="r">
              <a:lnSpc>
                <a:spcPct val="90000"/>
              </a:lnSpc>
              <a:spcBef>
                <a:spcPts val="700"/>
              </a:spcBef>
              <a:spcAft>
                <a:spcPts val="0"/>
              </a:spcAft>
              <a:buClr>
                <a:srgbClr val="888888"/>
              </a:buClr>
              <a:buSzPts val="2240"/>
              <a:buNone/>
              <a:defRPr sz="2240">
                <a:solidFill>
                  <a:srgbClr val="888888"/>
                </a:solidFill>
              </a:defRPr>
            </a:lvl5pPr>
            <a:lvl6pPr indent="-228600" lvl="5" marL="2743200" rtl="1" algn="r">
              <a:lnSpc>
                <a:spcPct val="90000"/>
              </a:lnSpc>
              <a:spcBef>
                <a:spcPts val="700"/>
              </a:spcBef>
              <a:spcAft>
                <a:spcPts val="0"/>
              </a:spcAft>
              <a:buClr>
                <a:srgbClr val="888888"/>
              </a:buClr>
              <a:buSzPts val="2240"/>
              <a:buNone/>
              <a:defRPr sz="2240">
                <a:solidFill>
                  <a:srgbClr val="888888"/>
                </a:solidFill>
              </a:defRPr>
            </a:lvl6pPr>
            <a:lvl7pPr indent="-228600" lvl="6" marL="3200400" rtl="1" algn="r">
              <a:lnSpc>
                <a:spcPct val="90000"/>
              </a:lnSpc>
              <a:spcBef>
                <a:spcPts val="700"/>
              </a:spcBef>
              <a:spcAft>
                <a:spcPts val="0"/>
              </a:spcAft>
              <a:buClr>
                <a:srgbClr val="888888"/>
              </a:buClr>
              <a:buSzPts val="2240"/>
              <a:buNone/>
              <a:defRPr sz="2240">
                <a:solidFill>
                  <a:srgbClr val="888888"/>
                </a:solidFill>
              </a:defRPr>
            </a:lvl7pPr>
            <a:lvl8pPr indent="-228600" lvl="7" marL="3657600" rtl="1" algn="r">
              <a:lnSpc>
                <a:spcPct val="90000"/>
              </a:lnSpc>
              <a:spcBef>
                <a:spcPts val="700"/>
              </a:spcBef>
              <a:spcAft>
                <a:spcPts val="0"/>
              </a:spcAft>
              <a:buClr>
                <a:srgbClr val="888888"/>
              </a:buClr>
              <a:buSzPts val="2240"/>
              <a:buNone/>
              <a:defRPr sz="2240">
                <a:solidFill>
                  <a:srgbClr val="888888"/>
                </a:solidFill>
              </a:defRPr>
            </a:lvl8pPr>
            <a:lvl9pPr indent="-228600" lvl="8" marL="4114800" rtl="1" algn="r">
              <a:lnSpc>
                <a:spcPct val="90000"/>
              </a:lnSpc>
              <a:spcBef>
                <a:spcPts val="700"/>
              </a:spcBef>
              <a:spcAft>
                <a:spcPts val="0"/>
              </a:spcAft>
              <a:buClr>
                <a:srgbClr val="888888"/>
              </a:buClr>
              <a:buSzPts val="2240"/>
              <a:buNone/>
              <a:defRPr sz="2240">
                <a:solidFill>
                  <a:srgbClr val="888888"/>
                </a:solidFill>
              </a:defRPr>
            </a:lvl9pPr>
          </a:lstStyle>
          <a:p/>
        </p:txBody>
      </p:sp>
      <p:sp>
        <p:nvSpPr>
          <p:cNvPr id="26" name="Google Shape;26;p5"/>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5"/>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5"/>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שני תכנים" type="twoObj">
  <p:cSld name="TWO_OBJECTS">
    <p:spTree>
      <p:nvGrpSpPr>
        <p:cNvPr id="29" name="Shape 29"/>
        <p:cNvGrpSpPr/>
        <p:nvPr/>
      </p:nvGrpSpPr>
      <p:grpSpPr>
        <a:xfrm>
          <a:off x="0" y="0"/>
          <a:ext cx="0" cy="0"/>
          <a:chOff x="0" y="0"/>
          <a:chExt cx="0" cy="0"/>
        </a:xfrm>
      </p:grpSpPr>
      <p:sp>
        <p:nvSpPr>
          <p:cNvPr id="30" name="Google Shape;30;p6"/>
          <p:cNvSpPr txBox="1"/>
          <p:nvPr>
            <p:ph type="title"/>
          </p:nvPr>
        </p:nvSpPr>
        <p:spPr>
          <a:xfrm>
            <a:off x="880110" y="511177"/>
            <a:ext cx="11041380" cy="1855788"/>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6"/>
          <p:cNvSpPr txBox="1"/>
          <p:nvPr>
            <p:ph idx="1" type="body"/>
          </p:nvPr>
        </p:nvSpPr>
        <p:spPr>
          <a:xfrm>
            <a:off x="880110" y="2555875"/>
            <a:ext cx="5440680" cy="6091873"/>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32" name="Google Shape;32;p6"/>
          <p:cNvSpPr txBox="1"/>
          <p:nvPr>
            <p:ph idx="2" type="body"/>
          </p:nvPr>
        </p:nvSpPr>
        <p:spPr>
          <a:xfrm>
            <a:off x="6480810" y="2555875"/>
            <a:ext cx="5440680" cy="6091873"/>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33" name="Google Shape;33;p6"/>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6"/>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6"/>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השוואה" type="twoTxTwoObj">
  <p:cSld name="TWO_OBJECTS_WITH_TEXT">
    <p:spTree>
      <p:nvGrpSpPr>
        <p:cNvPr id="36" name="Shape 36"/>
        <p:cNvGrpSpPr/>
        <p:nvPr/>
      </p:nvGrpSpPr>
      <p:grpSpPr>
        <a:xfrm>
          <a:off x="0" y="0"/>
          <a:ext cx="0" cy="0"/>
          <a:chOff x="0" y="0"/>
          <a:chExt cx="0" cy="0"/>
        </a:xfrm>
      </p:grpSpPr>
      <p:sp>
        <p:nvSpPr>
          <p:cNvPr id="37" name="Google Shape;37;p7"/>
          <p:cNvSpPr txBox="1"/>
          <p:nvPr>
            <p:ph type="title"/>
          </p:nvPr>
        </p:nvSpPr>
        <p:spPr>
          <a:xfrm>
            <a:off x="881777" y="511177"/>
            <a:ext cx="11041380" cy="1855788"/>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7"/>
          <p:cNvSpPr txBox="1"/>
          <p:nvPr>
            <p:ph idx="1" type="body"/>
          </p:nvPr>
        </p:nvSpPr>
        <p:spPr>
          <a:xfrm>
            <a:off x="881779" y="2353628"/>
            <a:ext cx="5415676" cy="1153477"/>
          </a:xfrm>
          <a:prstGeom prst="rect">
            <a:avLst/>
          </a:prstGeom>
          <a:noFill/>
          <a:ln>
            <a:noFill/>
          </a:ln>
        </p:spPr>
        <p:txBody>
          <a:bodyPr anchorCtr="0" anchor="b" bIns="45700" lIns="91425" spcFirstLastPara="1" rIns="91425" wrap="square" tIns="45700">
            <a:normAutofit/>
          </a:bodyPr>
          <a:lstStyle>
            <a:lvl1pPr indent="-228600" lvl="0" marL="457200" rtl="1" algn="r">
              <a:lnSpc>
                <a:spcPct val="90000"/>
              </a:lnSpc>
              <a:spcBef>
                <a:spcPts val="1400"/>
              </a:spcBef>
              <a:spcAft>
                <a:spcPts val="0"/>
              </a:spcAft>
              <a:buClr>
                <a:schemeClr val="dk1"/>
              </a:buClr>
              <a:buSzPts val="3360"/>
              <a:buNone/>
              <a:defRPr b="1" sz="3359"/>
            </a:lvl1pPr>
            <a:lvl2pPr indent="-228600" lvl="1" marL="914400" rtl="1" algn="r">
              <a:lnSpc>
                <a:spcPct val="90000"/>
              </a:lnSpc>
              <a:spcBef>
                <a:spcPts val="700"/>
              </a:spcBef>
              <a:spcAft>
                <a:spcPts val="0"/>
              </a:spcAft>
              <a:buClr>
                <a:schemeClr val="dk1"/>
              </a:buClr>
              <a:buSzPts val="2800"/>
              <a:buNone/>
              <a:defRPr b="1" sz="2800"/>
            </a:lvl2pPr>
            <a:lvl3pPr indent="-228600" lvl="2" marL="1371600" rtl="1" algn="r">
              <a:lnSpc>
                <a:spcPct val="90000"/>
              </a:lnSpc>
              <a:spcBef>
                <a:spcPts val="700"/>
              </a:spcBef>
              <a:spcAft>
                <a:spcPts val="0"/>
              </a:spcAft>
              <a:buClr>
                <a:schemeClr val="dk1"/>
              </a:buClr>
              <a:buSzPts val="2520"/>
              <a:buNone/>
              <a:defRPr b="1" sz="2520"/>
            </a:lvl3pPr>
            <a:lvl4pPr indent="-228600" lvl="3" marL="1828800" rtl="1" algn="r">
              <a:lnSpc>
                <a:spcPct val="90000"/>
              </a:lnSpc>
              <a:spcBef>
                <a:spcPts val="700"/>
              </a:spcBef>
              <a:spcAft>
                <a:spcPts val="0"/>
              </a:spcAft>
              <a:buClr>
                <a:schemeClr val="dk1"/>
              </a:buClr>
              <a:buSzPts val="2240"/>
              <a:buNone/>
              <a:defRPr b="1" sz="2240"/>
            </a:lvl4pPr>
            <a:lvl5pPr indent="-228600" lvl="4" marL="2286000" rtl="1" algn="r">
              <a:lnSpc>
                <a:spcPct val="90000"/>
              </a:lnSpc>
              <a:spcBef>
                <a:spcPts val="700"/>
              </a:spcBef>
              <a:spcAft>
                <a:spcPts val="0"/>
              </a:spcAft>
              <a:buClr>
                <a:schemeClr val="dk1"/>
              </a:buClr>
              <a:buSzPts val="2240"/>
              <a:buNone/>
              <a:defRPr b="1" sz="2240"/>
            </a:lvl5pPr>
            <a:lvl6pPr indent="-228600" lvl="5" marL="2743200" rtl="1" algn="r">
              <a:lnSpc>
                <a:spcPct val="90000"/>
              </a:lnSpc>
              <a:spcBef>
                <a:spcPts val="700"/>
              </a:spcBef>
              <a:spcAft>
                <a:spcPts val="0"/>
              </a:spcAft>
              <a:buClr>
                <a:schemeClr val="dk1"/>
              </a:buClr>
              <a:buSzPts val="2240"/>
              <a:buNone/>
              <a:defRPr b="1" sz="2240"/>
            </a:lvl6pPr>
            <a:lvl7pPr indent="-228600" lvl="6" marL="3200400" rtl="1" algn="r">
              <a:lnSpc>
                <a:spcPct val="90000"/>
              </a:lnSpc>
              <a:spcBef>
                <a:spcPts val="700"/>
              </a:spcBef>
              <a:spcAft>
                <a:spcPts val="0"/>
              </a:spcAft>
              <a:buClr>
                <a:schemeClr val="dk1"/>
              </a:buClr>
              <a:buSzPts val="2240"/>
              <a:buNone/>
              <a:defRPr b="1" sz="2240"/>
            </a:lvl7pPr>
            <a:lvl8pPr indent="-228600" lvl="7" marL="3657600" rtl="1" algn="r">
              <a:lnSpc>
                <a:spcPct val="90000"/>
              </a:lnSpc>
              <a:spcBef>
                <a:spcPts val="700"/>
              </a:spcBef>
              <a:spcAft>
                <a:spcPts val="0"/>
              </a:spcAft>
              <a:buClr>
                <a:schemeClr val="dk1"/>
              </a:buClr>
              <a:buSzPts val="2240"/>
              <a:buNone/>
              <a:defRPr b="1" sz="2240"/>
            </a:lvl8pPr>
            <a:lvl9pPr indent="-228600" lvl="8" marL="4114800" rtl="1" algn="r">
              <a:lnSpc>
                <a:spcPct val="90000"/>
              </a:lnSpc>
              <a:spcBef>
                <a:spcPts val="700"/>
              </a:spcBef>
              <a:spcAft>
                <a:spcPts val="0"/>
              </a:spcAft>
              <a:buClr>
                <a:schemeClr val="dk1"/>
              </a:buClr>
              <a:buSzPts val="2240"/>
              <a:buNone/>
              <a:defRPr b="1" sz="2240"/>
            </a:lvl9pPr>
          </a:lstStyle>
          <a:p/>
        </p:txBody>
      </p:sp>
      <p:sp>
        <p:nvSpPr>
          <p:cNvPr id="39" name="Google Shape;39;p7"/>
          <p:cNvSpPr txBox="1"/>
          <p:nvPr>
            <p:ph idx="2" type="body"/>
          </p:nvPr>
        </p:nvSpPr>
        <p:spPr>
          <a:xfrm>
            <a:off x="881779" y="3507105"/>
            <a:ext cx="5415676" cy="5158423"/>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40" name="Google Shape;40;p7"/>
          <p:cNvSpPr txBox="1"/>
          <p:nvPr>
            <p:ph idx="3" type="body"/>
          </p:nvPr>
        </p:nvSpPr>
        <p:spPr>
          <a:xfrm>
            <a:off x="6480811" y="2353628"/>
            <a:ext cx="5442347" cy="1153477"/>
          </a:xfrm>
          <a:prstGeom prst="rect">
            <a:avLst/>
          </a:prstGeom>
          <a:noFill/>
          <a:ln>
            <a:noFill/>
          </a:ln>
        </p:spPr>
        <p:txBody>
          <a:bodyPr anchorCtr="0" anchor="b" bIns="45700" lIns="91425" spcFirstLastPara="1" rIns="91425" wrap="square" tIns="45700">
            <a:normAutofit/>
          </a:bodyPr>
          <a:lstStyle>
            <a:lvl1pPr indent="-228600" lvl="0" marL="457200" rtl="1" algn="r">
              <a:lnSpc>
                <a:spcPct val="90000"/>
              </a:lnSpc>
              <a:spcBef>
                <a:spcPts val="1400"/>
              </a:spcBef>
              <a:spcAft>
                <a:spcPts val="0"/>
              </a:spcAft>
              <a:buClr>
                <a:schemeClr val="dk1"/>
              </a:buClr>
              <a:buSzPts val="3360"/>
              <a:buNone/>
              <a:defRPr b="1" sz="3359"/>
            </a:lvl1pPr>
            <a:lvl2pPr indent="-228600" lvl="1" marL="914400" rtl="1" algn="r">
              <a:lnSpc>
                <a:spcPct val="90000"/>
              </a:lnSpc>
              <a:spcBef>
                <a:spcPts val="700"/>
              </a:spcBef>
              <a:spcAft>
                <a:spcPts val="0"/>
              </a:spcAft>
              <a:buClr>
                <a:schemeClr val="dk1"/>
              </a:buClr>
              <a:buSzPts val="2800"/>
              <a:buNone/>
              <a:defRPr b="1" sz="2800"/>
            </a:lvl2pPr>
            <a:lvl3pPr indent="-228600" lvl="2" marL="1371600" rtl="1" algn="r">
              <a:lnSpc>
                <a:spcPct val="90000"/>
              </a:lnSpc>
              <a:spcBef>
                <a:spcPts val="700"/>
              </a:spcBef>
              <a:spcAft>
                <a:spcPts val="0"/>
              </a:spcAft>
              <a:buClr>
                <a:schemeClr val="dk1"/>
              </a:buClr>
              <a:buSzPts val="2520"/>
              <a:buNone/>
              <a:defRPr b="1" sz="2520"/>
            </a:lvl3pPr>
            <a:lvl4pPr indent="-228600" lvl="3" marL="1828800" rtl="1" algn="r">
              <a:lnSpc>
                <a:spcPct val="90000"/>
              </a:lnSpc>
              <a:spcBef>
                <a:spcPts val="700"/>
              </a:spcBef>
              <a:spcAft>
                <a:spcPts val="0"/>
              </a:spcAft>
              <a:buClr>
                <a:schemeClr val="dk1"/>
              </a:buClr>
              <a:buSzPts val="2240"/>
              <a:buNone/>
              <a:defRPr b="1" sz="2240"/>
            </a:lvl4pPr>
            <a:lvl5pPr indent="-228600" lvl="4" marL="2286000" rtl="1" algn="r">
              <a:lnSpc>
                <a:spcPct val="90000"/>
              </a:lnSpc>
              <a:spcBef>
                <a:spcPts val="700"/>
              </a:spcBef>
              <a:spcAft>
                <a:spcPts val="0"/>
              </a:spcAft>
              <a:buClr>
                <a:schemeClr val="dk1"/>
              </a:buClr>
              <a:buSzPts val="2240"/>
              <a:buNone/>
              <a:defRPr b="1" sz="2240"/>
            </a:lvl5pPr>
            <a:lvl6pPr indent="-228600" lvl="5" marL="2743200" rtl="1" algn="r">
              <a:lnSpc>
                <a:spcPct val="90000"/>
              </a:lnSpc>
              <a:spcBef>
                <a:spcPts val="700"/>
              </a:spcBef>
              <a:spcAft>
                <a:spcPts val="0"/>
              </a:spcAft>
              <a:buClr>
                <a:schemeClr val="dk1"/>
              </a:buClr>
              <a:buSzPts val="2240"/>
              <a:buNone/>
              <a:defRPr b="1" sz="2240"/>
            </a:lvl6pPr>
            <a:lvl7pPr indent="-228600" lvl="6" marL="3200400" rtl="1" algn="r">
              <a:lnSpc>
                <a:spcPct val="90000"/>
              </a:lnSpc>
              <a:spcBef>
                <a:spcPts val="700"/>
              </a:spcBef>
              <a:spcAft>
                <a:spcPts val="0"/>
              </a:spcAft>
              <a:buClr>
                <a:schemeClr val="dk1"/>
              </a:buClr>
              <a:buSzPts val="2240"/>
              <a:buNone/>
              <a:defRPr b="1" sz="2240"/>
            </a:lvl7pPr>
            <a:lvl8pPr indent="-228600" lvl="7" marL="3657600" rtl="1" algn="r">
              <a:lnSpc>
                <a:spcPct val="90000"/>
              </a:lnSpc>
              <a:spcBef>
                <a:spcPts val="700"/>
              </a:spcBef>
              <a:spcAft>
                <a:spcPts val="0"/>
              </a:spcAft>
              <a:buClr>
                <a:schemeClr val="dk1"/>
              </a:buClr>
              <a:buSzPts val="2240"/>
              <a:buNone/>
              <a:defRPr b="1" sz="2240"/>
            </a:lvl8pPr>
            <a:lvl9pPr indent="-228600" lvl="8" marL="4114800" rtl="1" algn="r">
              <a:lnSpc>
                <a:spcPct val="90000"/>
              </a:lnSpc>
              <a:spcBef>
                <a:spcPts val="700"/>
              </a:spcBef>
              <a:spcAft>
                <a:spcPts val="0"/>
              </a:spcAft>
              <a:buClr>
                <a:schemeClr val="dk1"/>
              </a:buClr>
              <a:buSzPts val="2240"/>
              <a:buNone/>
              <a:defRPr b="1" sz="2240"/>
            </a:lvl9pPr>
          </a:lstStyle>
          <a:p/>
        </p:txBody>
      </p:sp>
      <p:sp>
        <p:nvSpPr>
          <p:cNvPr id="41" name="Google Shape;41;p7"/>
          <p:cNvSpPr txBox="1"/>
          <p:nvPr>
            <p:ph idx="4" type="body"/>
          </p:nvPr>
        </p:nvSpPr>
        <p:spPr>
          <a:xfrm>
            <a:off x="6480811" y="3507105"/>
            <a:ext cx="5442347" cy="5158423"/>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400"/>
              </a:spcBef>
              <a:spcAft>
                <a:spcPts val="0"/>
              </a:spcAft>
              <a:buClr>
                <a:schemeClr val="dk1"/>
              </a:buClr>
              <a:buSzPts val="1800"/>
              <a:buChar char="•"/>
              <a:defRPr/>
            </a:lvl1pPr>
            <a:lvl2pPr indent="-342900" lvl="1" marL="914400" rtl="1" algn="r">
              <a:lnSpc>
                <a:spcPct val="90000"/>
              </a:lnSpc>
              <a:spcBef>
                <a:spcPts val="700"/>
              </a:spcBef>
              <a:spcAft>
                <a:spcPts val="0"/>
              </a:spcAft>
              <a:buClr>
                <a:schemeClr val="dk1"/>
              </a:buClr>
              <a:buSzPts val="1800"/>
              <a:buChar char="•"/>
              <a:defRPr/>
            </a:lvl2pPr>
            <a:lvl3pPr indent="-342900" lvl="2" marL="1371600" rtl="1" algn="r">
              <a:lnSpc>
                <a:spcPct val="90000"/>
              </a:lnSpc>
              <a:spcBef>
                <a:spcPts val="700"/>
              </a:spcBef>
              <a:spcAft>
                <a:spcPts val="0"/>
              </a:spcAft>
              <a:buClr>
                <a:schemeClr val="dk1"/>
              </a:buClr>
              <a:buSzPts val="1800"/>
              <a:buChar char="•"/>
              <a:defRPr/>
            </a:lvl3pPr>
            <a:lvl4pPr indent="-342900" lvl="3" marL="1828800" rtl="1" algn="r">
              <a:lnSpc>
                <a:spcPct val="90000"/>
              </a:lnSpc>
              <a:spcBef>
                <a:spcPts val="700"/>
              </a:spcBef>
              <a:spcAft>
                <a:spcPts val="0"/>
              </a:spcAft>
              <a:buClr>
                <a:schemeClr val="dk1"/>
              </a:buClr>
              <a:buSzPts val="1800"/>
              <a:buChar char="•"/>
              <a:defRPr/>
            </a:lvl4pPr>
            <a:lvl5pPr indent="-342900" lvl="4" marL="2286000" rtl="1" algn="r">
              <a:lnSpc>
                <a:spcPct val="90000"/>
              </a:lnSpc>
              <a:spcBef>
                <a:spcPts val="700"/>
              </a:spcBef>
              <a:spcAft>
                <a:spcPts val="0"/>
              </a:spcAft>
              <a:buClr>
                <a:schemeClr val="dk1"/>
              </a:buClr>
              <a:buSzPts val="1800"/>
              <a:buChar char="•"/>
              <a:defRPr/>
            </a:lvl5pPr>
            <a:lvl6pPr indent="-342900" lvl="5" marL="2743200" rtl="1" algn="r">
              <a:lnSpc>
                <a:spcPct val="90000"/>
              </a:lnSpc>
              <a:spcBef>
                <a:spcPts val="700"/>
              </a:spcBef>
              <a:spcAft>
                <a:spcPts val="0"/>
              </a:spcAft>
              <a:buClr>
                <a:schemeClr val="dk1"/>
              </a:buClr>
              <a:buSzPts val="1800"/>
              <a:buChar char="•"/>
              <a:defRPr/>
            </a:lvl6pPr>
            <a:lvl7pPr indent="-342900" lvl="6" marL="3200400" rtl="1" algn="r">
              <a:lnSpc>
                <a:spcPct val="90000"/>
              </a:lnSpc>
              <a:spcBef>
                <a:spcPts val="700"/>
              </a:spcBef>
              <a:spcAft>
                <a:spcPts val="0"/>
              </a:spcAft>
              <a:buClr>
                <a:schemeClr val="dk1"/>
              </a:buClr>
              <a:buSzPts val="1800"/>
              <a:buChar char="•"/>
              <a:defRPr/>
            </a:lvl7pPr>
            <a:lvl8pPr indent="-342900" lvl="7" marL="3657600" rtl="1" algn="r">
              <a:lnSpc>
                <a:spcPct val="90000"/>
              </a:lnSpc>
              <a:spcBef>
                <a:spcPts val="700"/>
              </a:spcBef>
              <a:spcAft>
                <a:spcPts val="0"/>
              </a:spcAft>
              <a:buClr>
                <a:schemeClr val="dk1"/>
              </a:buClr>
              <a:buSzPts val="1800"/>
              <a:buChar char="•"/>
              <a:defRPr/>
            </a:lvl8pPr>
            <a:lvl9pPr indent="-342900" lvl="8" marL="4114800" rtl="1" algn="r">
              <a:lnSpc>
                <a:spcPct val="90000"/>
              </a:lnSpc>
              <a:spcBef>
                <a:spcPts val="700"/>
              </a:spcBef>
              <a:spcAft>
                <a:spcPts val="0"/>
              </a:spcAft>
              <a:buClr>
                <a:schemeClr val="dk1"/>
              </a:buClr>
              <a:buSzPts val="1800"/>
              <a:buChar char="•"/>
              <a:defRPr/>
            </a:lvl9pPr>
          </a:lstStyle>
          <a:p/>
        </p:txBody>
      </p:sp>
      <p:sp>
        <p:nvSpPr>
          <p:cNvPr id="42" name="Google Shape;42;p7"/>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בלבד"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880110" y="511177"/>
            <a:ext cx="11041380" cy="1855788"/>
          </a:xfrm>
          <a:prstGeom prst="rect">
            <a:avLst/>
          </a:prstGeom>
          <a:noFill/>
          <a:ln>
            <a:noFill/>
          </a:ln>
        </p:spPr>
        <p:txBody>
          <a:bodyPr anchorCtr="0" anchor="ctr" bIns="45700" lIns="91425" spcFirstLastPara="1" rIns="91425" wrap="square" tIns="45700">
            <a:normAutofit/>
          </a:bodyPr>
          <a:lstStyle>
            <a:lvl1pPr lvl="0" rtl="1"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8"/>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8"/>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8"/>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ריק" type="blank">
  <p:cSld name="BLANK">
    <p:spTree>
      <p:nvGrpSpPr>
        <p:cNvPr id="50" name="Shape 50"/>
        <p:cNvGrpSpPr/>
        <p:nvPr/>
      </p:nvGrpSpPr>
      <p:grpSpPr>
        <a:xfrm>
          <a:off x="0" y="0"/>
          <a:ext cx="0" cy="0"/>
          <a:chOff x="0" y="0"/>
          <a:chExt cx="0" cy="0"/>
        </a:xfrm>
      </p:grpSpPr>
      <p:sp>
        <p:nvSpPr>
          <p:cNvPr id="51" name="Google Shape;51;p9"/>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9"/>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9"/>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תוכן עם כיתוב" type="objTx">
  <p:cSld name="OBJECT_WITH_CAPTION_TEXT">
    <p:spTree>
      <p:nvGrpSpPr>
        <p:cNvPr id="54" name="Shape 54"/>
        <p:cNvGrpSpPr/>
        <p:nvPr/>
      </p:nvGrpSpPr>
      <p:grpSpPr>
        <a:xfrm>
          <a:off x="0" y="0"/>
          <a:ext cx="0" cy="0"/>
          <a:chOff x="0" y="0"/>
          <a:chExt cx="0" cy="0"/>
        </a:xfrm>
      </p:grpSpPr>
      <p:sp>
        <p:nvSpPr>
          <p:cNvPr id="55" name="Google Shape;55;p10"/>
          <p:cNvSpPr txBox="1"/>
          <p:nvPr>
            <p:ph type="title"/>
          </p:nvPr>
        </p:nvSpPr>
        <p:spPr>
          <a:xfrm>
            <a:off x="881778" y="640080"/>
            <a:ext cx="4128849" cy="2240280"/>
          </a:xfrm>
          <a:prstGeom prst="rect">
            <a:avLst/>
          </a:prstGeom>
          <a:noFill/>
          <a:ln>
            <a:noFill/>
          </a:ln>
        </p:spPr>
        <p:txBody>
          <a:bodyPr anchorCtr="0" anchor="b" bIns="45700" lIns="91425" spcFirstLastPara="1" rIns="91425" wrap="square" tIns="45700">
            <a:normAutofit/>
          </a:bodyPr>
          <a:lstStyle>
            <a:lvl1pPr lvl="0" rtl="1" algn="l">
              <a:lnSpc>
                <a:spcPct val="90000"/>
              </a:lnSpc>
              <a:spcBef>
                <a:spcPts val="0"/>
              </a:spcBef>
              <a:spcAft>
                <a:spcPts val="0"/>
              </a:spcAft>
              <a:buClr>
                <a:schemeClr val="dk1"/>
              </a:buClr>
              <a:buSzPts val="4480"/>
              <a:buFont typeface="Calibri"/>
              <a:buNone/>
              <a:defRPr sz="448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0"/>
          <p:cNvSpPr txBox="1"/>
          <p:nvPr>
            <p:ph idx="1" type="body"/>
          </p:nvPr>
        </p:nvSpPr>
        <p:spPr>
          <a:xfrm>
            <a:off x="5442347" y="1382397"/>
            <a:ext cx="6480810" cy="6823075"/>
          </a:xfrm>
          <a:prstGeom prst="rect">
            <a:avLst/>
          </a:prstGeom>
          <a:noFill/>
          <a:ln>
            <a:noFill/>
          </a:ln>
        </p:spPr>
        <p:txBody>
          <a:bodyPr anchorCtr="0" anchor="t" bIns="45700" lIns="91425" spcFirstLastPara="1" rIns="91425" wrap="square" tIns="45700">
            <a:normAutofit/>
          </a:bodyPr>
          <a:lstStyle>
            <a:lvl1pPr indent="-513080" lvl="0" marL="457200" rtl="1" algn="r">
              <a:lnSpc>
                <a:spcPct val="90000"/>
              </a:lnSpc>
              <a:spcBef>
                <a:spcPts val="1400"/>
              </a:spcBef>
              <a:spcAft>
                <a:spcPts val="0"/>
              </a:spcAft>
              <a:buClr>
                <a:schemeClr val="dk1"/>
              </a:buClr>
              <a:buSzPts val="4480"/>
              <a:buChar char="•"/>
              <a:defRPr sz="4480"/>
            </a:lvl1pPr>
            <a:lvl2pPr indent="-477519" lvl="1" marL="914400" rtl="1" algn="r">
              <a:lnSpc>
                <a:spcPct val="90000"/>
              </a:lnSpc>
              <a:spcBef>
                <a:spcPts val="700"/>
              </a:spcBef>
              <a:spcAft>
                <a:spcPts val="0"/>
              </a:spcAft>
              <a:buClr>
                <a:schemeClr val="dk1"/>
              </a:buClr>
              <a:buSzPts val="3920"/>
              <a:buChar char="•"/>
              <a:defRPr sz="3920"/>
            </a:lvl2pPr>
            <a:lvl3pPr indent="-441960" lvl="2" marL="1371600" rtl="1" algn="r">
              <a:lnSpc>
                <a:spcPct val="90000"/>
              </a:lnSpc>
              <a:spcBef>
                <a:spcPts val="700"/>
              </a:spcBef>
              <a:spcAft>
                <a:spcPts val="0"/>
              </a:spcAft>
              <a:buClr>
                <a:schemeClr val="dk1"/>
              </a:buClr>
              <a:buSzPts val="3360"/>
              <a:buChar char="•"/>
              <a:defRPr sz="3359"/>
            </a:lvl3pPr>
            <a:lvl4pPr indent="-406400" lvl="3" marL="1828800" rtl="1" algn="r">
              <a:lnSpc>
                <a:spcPct val="90000"/>
              </a:lnSpc>
              <a:spcBef>
                <a:spcPts val="700"/>
              </a:spcBef>
              <a:spcAft>
                <a:spcPts val="0"/>
              </a:spcAft>
              <a:buClr>
                <a:schemeClr val="dk1"/>
              </a:buClr>
              <a:buSzPts val="2800"/>
              <a:buChar char="•"/>
              <a:defRPr sz="2800"/>
            </a:lvl4pPr>
            <a:lvl5pPr indent="-406400" lvl="4" marL="2286000" rtl="1" algn="r">
              <a:lnSpc>
                <a:spcPct val="90000"/>
              </a:lnSpc>
              <a:spcBef>
                <a:spcPts val="700"/>
              </a:spcBef>
              <a:spcAft>
                <a:spcPts val="0"/>
              </a:spcAft>
              <a:buClr>
                <a:schemeClr val="dk1"/>
              </a:buClr>
              <a:buSzPts val="2800"/>
              <a:buChar char="•"/>
              <a:defRPr sz="2800"/>
            </a:lvl5pPr>
            <a:lvl6pPr indent="-406400" lvl="5" marL="2743200" rtl="1" algn="r">
              <a:lnSpc>
                <a:spcPct val="90000"/>
              </a:lnSpc>
              <a:spcBef>
                <a:spcPts val="700"/>
              </a:spcBef>
              <a:spcAft>
                <a:spcPts val="0"/>
              </a:spcAft>
              <a:buClr>
                <a:schemeClr val="dk1"/>
              </a:buClr>
              <a:buSzPts val="2800"/>
              <a:buChar char="•"/>
              <a:defRPr sz="2800"/>
            </a:lvl6pPr>
            <a:lvl7pPr indent="-406400" lvl="6" marL="3200400" rtl="1" algn="r">
              <a:lnSpc>
                <a:spcPct val="90000"/>
              </a:lnSpc>
              <a:spcBef>
                <a:spcPts val="700"/>
              </a:spcBef>
              <a:spcAft>
                <a:spcPts val="0"/>
              </a:spcAft>
              <a:buClr>
                <a:schemeClr val="dk1"/>
              </a:buClr>
              <a:buSzPts val="2800"/>
              <a:buChar char="•"/>
              <a:defRPr sz="2800"/>
            </a:lvl7pPr>
            <a:lvl8pPr indent="-406400" lvl="7" marL="3657600" rtl="1" algn="r">
              <a:lnSpc>
                <a:spcPct val="90000"/>
              </a:lnSpc>
              <a:spcBef>
                <a:spcPts val="700"/>
              </a:spcBef>
              <a:spcAft>
                <a:spcPts val="0"/>
              </a:spcAft>
              <a:buClr>
                <a:schemeClr val="dk1"/>
              </a:buClr>
              <a:buSzPts val="2800"/>
              <a:buChar char="•"/>
              <a:defRPr sz="2800"/>
            </a:lvl8pPr>
            <a:lvl9pPr indent="-406400" lvl="8" marL="4114800" rtl="1" algn="r">
              <a:lnSpc>
                <a:spcPct val="90000"/>
              </a:lnSpc>
              <a:spcBef>
                <a:spcPts val="700"/>
              </a:spcBef>
              <a:spcAft>
                <a:spcPts val="0"/>
              </a:spcAft>
              <a:buClr>
                <a:schemeClr val="dk1"/>
              </a:buClr>
              <a:buSzPts val="2800"/>
              <a:buChar char="•"/>
              <a:defRPr sz="2800"/>
            </a:lvl9pPr>
          </a:lstStyle>
          <a:p/>
        </p:txBody>
      </p:sp>
      <p:sp>
        <p:nvSpPr>
          <p:cNvPr id="57" name="Google Shape;57;p10"/>
          <p:cNvSpPr txBox="1"/>
          <p:nvPr>
            <p:ph idx="2" type="body"/>
          </p:nvPr>
        </p:nvSpPr>
        <p:spPr>
          <a:xfrm>
            <a:off x="881778" y="2880360"/>
            <a:ext cx="4128849" cy="5336223"/>
          </a:xfrm>
          <a:prstGeom prst="rect">
            <a:avLst/>
          </a:prstGeom>
          <a:noFill/>
          <a:ln>
            <a:noFill/>
          </a:ln>
        </p:spPr>
        <p:txBody>
          <a:bodyPr anchorCtr="0" anchor="t" bIns="45700" lIns="91425" spcFirstLastPara="1" rIns="91425" wrap="square" tIns="45700">
            <a:normAutofit/>
          </a:bodyPr>
          <a:lstStyle>
            <a:lvl1pPr indent="-228600" lvl="0" marL="457200" rtl="1" algn="r">
              <a:lnSpc>
                <a:spcPct val="90000"/>
              </a:lnSpc>
              <a:spcBef>
                <a:spcPts val="1400"/>
              </a:spcBef>
              <a:spcAft>
                <a:spcPts val="0"/>
              </a:spcAft>
              <a:buClr>
                <a:schemeClr val="dk1"/>
              </a:buClr>
              <a:buSzPts val="2240"/>
              <a:buNone/>
              <a:defRPr sz="2240"/>
            </a:lvl1pPr>
            <a:lvl2pPr indent="-228600" lvl="1" marL="914400" rtl="1" algn="r">
              <a:lnSpc>
                <a:spcPct val="90000"/>
              </a:lnSpc>
              <a:spcBef>
                <a:spcPts val="700"/>
              </a:spcBef>
              <a:spcAft>
                <a:spcPts val="0"/>
              </a:spcAft>
              <a:buClr>
                <a:schemeClr val="dk1"/>
              </a:buClr>
              <a:buSzPts val="1960"/>
              <a:buNone/>
              <a:defRPr sz="1960"/>
            </a:lvl2pPr>
            <a:lvl3pPr indent="-228600" lvl="2" marL="1371600" rtl="1" algn="r">
              <a:lnSpc>
                <a:spcPct val="90000"/>
              </a:lnSpc>
              <a:spcBef>
                <a:spcPts val="700"/>
              </a:spcBef>
              <a:spcAft>
                <a:spcPts val="0"/>
              </a:spcAft>
              <a:buClr>
                <a:schemeClr val="dk1"/>
              </a:buClr>
              <a:buSzPts val="1680"/>
              <a:buNone/>
              <a:defRPr sz="1679"/>
            </a:lvl3pPr>
            <a:lvl4pPr indent="-228600" lvl="3" marL="1828800" rtl="1" algn="r">
              <a:lnSpc>
                <a:spcPct val="90000"/>
              </a:lnSpc>
              <a:spcBef>
                <a:spcPts val="700"/>
              </a:spcBef>
              <a:spcAft>
                <a:spcPts val="0"/>
              </a:spcAft>
              <a:buClr>
                <a:schemeClr val="dk1"/>
              </a:buClr>
              <a:buSzPts val="1400"/>
              <a:buNone/>
              <a:defRPr sz="1400"/>
            </a:lvl4pPr>
            <a:lvl5pPr indent="-228600" lvl="4" marL="2286000" rtl="1" algn="r">
              <a:lnSpc>
                <a:spcPct val="90000"/>
              </a:lnSpc>
              <a:spcBef>
                <a:spcPts val="700"/>
              </a:spcBef>
              <a:spcAft>
                <a:spcPts val="0"/>
              </a:spcAft>
              <a:buClr>
                <a:schemeClr val="dk1"/>
              </a:buClr>
              <a:buSzPts val="1400"/>
              <a:buNone/>
              <a:defRPr sz="1400"/>
            </a:lvl5pPr>
            <a:lvl6pPr indent="-228600" lvl="5" marL="2743200" rtl="1" algn="r">
              <a:lnSpc>
                <a:spcPct val="90000"/>
              </a:lnSpc>
              <a:spcBef>
                <a:spcPts val="700"/>
              </a:spcBef>
              <a:spcAft>
                <a:spcPts val="0"/>
              </a:spcAft>
              <a:buClr>
                <a:schemeClr val="dk1"/>
              </a:buClr>
              <a:buSzPts val="1400"/>
              <a:buNone/>
              <a:defRPr sz="1400"/>
            </a:lvl6pPr>
            <a:lvl7pPr indent="-228600" lvl="6" marL="3200400" rtl="1" algn="r">
              <a:lnSpc>
                <a:spcPct val="90000"/>
              </a:lnSpc>
              <a:spcBef>
                <a:spcPts val="700"/>
              </a:spcBef>
              <a:spcAft>
                <a:spcPts val="0"/>
              </a:spcAft>
              <a:buClr>
                <a:schemeClr val="dk1"/>
              </a:buClr>
              <a:buSzPts val="1400"/>
              <a:buNone/>
              <a:defRPr sz="1400"/>
            </a:lvl7pPr>
            <a:lvl8pPr indent="-228600" lvl="7" marL="3657600" rtl="1" algn="r">
              <a:lnSpc>
                <a:spcPct val="90000"/>
              </a:lnSpc>
              <a:spcBef>
                <a:spcPts val="700"/>
              </a:spcBef>
              <a:spcAft>
                <a:spcPts val="0"/>
              </a:spcAft>
              <a:buClr>
                <a:schemeClr val="dk1"/>
              </a:buClr>
              <a:buSzPts val="1400"/>
              <a:buNone/>
              <a:defRPr sz="1400"/>
            </a:lvl8pPr>
            <a:lvl9pPr indent="-228600" lvl="8" marL="4114800" rtl="1" algn="r">
              <a:lnSpc>
                <a:spcPct val="90000"/>
              </a:lnSpc>
              <a:spcBef>
                <a:spcPts val="700"/>
              </a:spcBef>
              <a:spcAft>
                <a:spcPts val="0"/>
              </a:spcAft>
              <a:buClr>
                <a:schemeClr val="dk1"/>
              </a:buClr>
              <a:buSzPts val="1400"/>
              <a:buNone/>
              <a:defRPr sz="1400"/>
            </a:lvl9pPr>
          </a:lstStyle>
          <a:p/>
        </p:txBody>
      </p:sp>
      <p:sp>
        <p:nvSpPr>
          <p:cNvPr id="58" name="Google Shape;58;p10"/>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0"/>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0"/>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תמונה עם כיתוב" type="picTx">
  <p:cSld name="PICTURE_WITH_CAPTION_TEXT">
    <p:spTree>
      <p:nvGrpSpPr>
        <p:cNvPr id="61" name="Shape 61"/>
        <p:cNvGrpSpPr/>
        <p:nvPr/>
      </p:nvGrpSpPr>
      <p:grpSpPr>
        <a:xfrm>
          <a:off x="0" y="0"/>
          <a:ext cx="0" cy="0"/>
          <a:chOff x="0" y="0"/>
          <a:chExt cx="0" cy="0"/>
        </a:xfrm>
      </p:grpSpPr>
      <p:sp>
        <p:nvSpPr>
          <p:cNvPr id="62" name="Google Shape;62;p11"/>
          <p:cNvSpPr txBox="1"/>
          <p:nvPr>
            <p:ph type="title"/>
          </p:nvPr>
        </p:nvSpPr>
        <p:spPr>
          <a:xfrm>
            <a:off x="881778" y="640080"/>
            <a:ext cx="4128849" cy="2240280"/>
          </a:xfrm>
          <a:prstGeom prst="rect">
            <a:avLst/>
          </a:prstGeom>
          <a:noFill/>
          <a:ln>
            <a:noFill/>
          </a:ln>
        </p:spPr>
        <p:txBody>
          <a:bodyPr anchorCtr="0" anchor="b" bIns="45700" lIns="91425" spcFirstLastPara="1" rIns="91425" wrap="square" tIns="45700">
            <a:normAutofit/>
          </a:bodyPr>
          <a:lstStyle>
            <a:lvl1pPr lvl="0" rtl="1" algn="l">
              <a:lnSpc>
                <a:spcPct val="90000"/>
              </a:lnSpc>
              <a:spcBef>
                <a:spcPts val="0"/>
              </a:spcBef>
              <a:spcAft>
                <a:spcPts val="0"/>
              </a:spcAft>
              <a:buClr>
                <a:schemeClr val="dk1"/>
              </a:buClr>
              <a:buSzPts val="4480"/>
              <a:buFont typeface="Calibri"/>
              <a:buNone/>
              <a:defRPr sz="448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1"/>
          <p:cNvSpPr/>
          <p:nvPr>
            <p:ph idx="2" type="pic"/>
          </p:nvPr>
        </p:nvSpPr>
        <p:spPr>
          <a:xfrm>
            <a:off x="5442347" y="1382397"/>
            <a:ext cx="6480810" cy="6823075"/>
          </a:xfrm>
          <a:prstGeom prst="rect">
            <a:avLst/>
          </a:prstGeom>
          <a:noFill/>
          <a:ln>
            <a:noFill/>
          </a:ln>
        </p:spPr>
      </p:sp>
      <p:sp>
        <p:nvSpPr>
          <p:cNvPr id="64" name="Google Shape;64;p11"/>
          <p:cNvSpPr txBox="1"/>
          <p:nvPr>
            <p:ph idx="1" type="body"/>
          </p:nvPr>
        </p:nvSpPr>
        <p:spPr>
          <a:xfrm>
            <a:off x="881778" y="2880360"/>
            <a:ext cx="4128849" cy="5336223"/>
          </a:xfrm>
          <a:prstGeom prst="rect">
            <a:avLst/>
          </a:prstGeom>
          <a:noFill/>
          <a:ln>
            <a:noFill/>
          </a:ln>
        </p:spPr>
        <p:txBody>
          <a:bodyPr anchorCtr="0" anchor="t" bIns="45700" lIns="91425" spcFirstLastPara="1" rIns="91425" wrap="square" tIns="45700">
            <a:normAutofit/>
          </a:bodyPr>
          <a:lstStyle>
            <a:lvl1pPr indent="-228600" lvl="0" marL="457200" rtl="1" algn="r">
              <a:lnSpc>
                <a:spcPct val="90000"/>
              </a:lnSpc>
              <a:spcBef>
                <a:spcPts val="1400"/>
              </a:spcBef>
              <a:spcAft>
                <a:spcPts val="0"/>
              </a:spcAft>
              <a:buClr>
                <a:schemeClr val="dk1"/>
              </a:buClr>
              <a:buSzPts val="2240"/>
              <a:buNone/>
              <a:defRPr sz="2240"/>
            </a:lvl1pPr>
            <a:lvl2pPr indent="-228600" lvl="1" marL="914400" rtl="1" algn="r">
              <a:lnSpc>
                <a:spcPct val="90000"/>
              </a:lnSpc>
              <a:spcBef>
                <a:spcPts val="700"/>
              </a:spcBef>
              <a:spcAft>
                <a:spcPts val="0"/>
              </a:spcAft>
              <a:buClr>
                <a:schemeClr val="dk1"/>
              </a:buClr>
              <a:buSzPts val="1960"/>
              <a:buNone/>
              <a:defRPr sz="1960"/>
            </a:lvl2pPr>
            <a:lvl3pPr indent="-228600" lvl="2" marL="1371600" rtl="1" algn="r">
              <a:lnSpc>
                <a:spcPct val="90000"/>
              </a:lnSpc>
              <a:spcBef>
                <a:spcPts val="700"/>
              </a:spcBef>
              <a:spcAft>
                <a:spcPts val="0"/>
              </a:spcAft>
              <a:buClr>
                <a:schemeClr val="dk1"/>
              </a:buClr>
              <a:buSzPts val="1680"/>
              <a:buNone/>
              <a:defRPr sz="1679"/>
            </a:lvl3pPr>
            <a:lvl4pPr indent="-228600" lvl="3" marL="1828800" rtl="1" algn="r">
              <a:lnSpc>
                <a:spcPct val="90000"/>
              </a:lnSpc>
              <a:spcBef>
                <a:spcPts val="700"/>
              </a:spcBef>
              <a:spcAft>
                <a:spcPts val="0"/>
              </a:spcAft>
              <a:buClr>
                <a:schemeClr val="dk1"/>
              </a:buClr>
              <a:buSzPts val="1400"/>
              <a:buNone/>
              <a:defRPr sz="1400"/>
            </a:lvl4pPr>
            <a:lvl5pPr indent="-228600" lvl="4" marL="2286000" rtl="1" algn="r">
              <a:lnSpc>
                <a:spcPct val="90000"/>
              </a:lnSpc>
              <a:spcBef>
                <a:spcPts val="700"/>
              </a:spcBef>
              <a:spcAft>
                <a:spcPts val="0"/>
              </a:spcAft>
              <a:buClr>
                <a:schemeClr val="dk1"/>
              </a:buClr>
              <a:buSzPts val="1400"/>
              <a:buNone/>
              <a:defRPr sz="1400"/>
            </a:lvl5pPr>
            <a:lvl6pPr indent="-228600" lvl="5" marL="2743200" rtl="1" algn="r">
              <a:lnSpc>
                <a:spcPct val="90000"/>
              </a:lnSpc>
              <a:spcBef>
                <a:spcPts val="700"/>
              </a:spcBef>
              <a:spcAft>
                <a:spcPts val="0"/>
              </a:spcAft>
              <a:buClr>
                <a:schemeClr val="dk1"/>
              </a:buClr>
              <a:buSzPts val="1400"/>
              <a:buNone/>
              <a:defRPr sz="1400"/>
            </a:lvl6pPr>
            <a:lvl7pPr indent="-228600" lvl="6" marL="3200400" rtl="1" algn="r">
              <a:lnSpc>
                <a:spcPct val="90000"/>
              </a:lnSpc>
              <a:spcBef>
                <a:spcPts val="700"/>
              </a:spcBef>
              <a:spcAft>
                <a:spcPts val="0"/>
              </a:spcAft>
              <a:buClr>
                <a:schemeClr val="dk1"/>
              </a:buClr>
              <a:buSzPts val="1400"/>
              <a:buNone/>
              <a:defRPr sz="1400"/>
            </a:lvl7pPr>
            <a:lvl8pPr indent="-228600" lvl="7" marL="3657600" rtl="1" algn="r">
              <a:lnSpc>
                <a:spcPct val="90000"/>
              </a:lnSpc>
              <a:spcBef>
                <a:spcPts val="700"/>
              </a:spcBef>
              <a:spcAft>
                <a:spcPts val="0"/>
              </a:spcAft>
              <a:buClr>
                <a:schemeClr val="dk1"/>
              </a:buClr>
              <a:buSzPts val="1400"/>
              <a:buNone/>
              <a:defRPr sz="1400"/>
            </a:lvl8pPr>
            <a:lvl9pPr indent="-228600" lvl="8" marL="4114800" rtl="1" algn="r">
              <a:lnSpc>
                <a:spcPct val="90000"/>
              </a:lnSpc>
              <a:spcBef>
                <a:spcPts val="700"/>
              </a:spcBef>
              <a:spcAft>
                <a:spcPts val="0"/>
              </a:spcAft>
              <a:buClr>
                <a:schemeClr val="dk1"/>
              </a:buClr>
              <a:buSzPts val="1400"/>
              <a:buNone/>
              <a:defRPr sz="1400"/>
            </a:lvl9pPr>
          </a:lstStyle>
          <a:p/>
        </p:txBody>
      </p:sp>
      <p:sp>
        <p:nvSpPr>
          <p:cNvPr id="65" name="Google Shape;65;p11"/>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1"/>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1"/>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w-I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880110" y="511177"/>
            <a:ext cx="11041380" cy="1855788"/>
          </a:xfrm>
          <a:prstGeom prst="rect">
            <a:avLst/>
          </a:prstGeom>
          <a:noFill/>
          <a:ln>
            <a:noFill/>
          </a:ln>
        </p:spPr>
        <p:txBody>
          <a:bodyPr anchorCtr="0" anchor="ctr" bIns="45700" lIns="91425" spcFirstLastPara="1" rIns="91425" wrap="square" tIns="45700">
            <a:normAutofit/>
          </a:bodyPr>
          <a:lstStyle>
            <a:lvl1pPr lvl="0" marR="0" rtl="1" algn="l">
              <a:lnSpc>
                <a:spcPct val="90000"/>
              </a:lnSpc>
              <a:spcBef>
                <a:spcPts val="0"/>
              </a:spcBef>
              <a:spcAft>
                <a:spcPts val="0"/>
              </a:spcAft>
              <a:buClr>
                <a:schemeClr val="dk1"/>
              </a:buClr>
              <a:buSzPts val="6160"/>
              <a:buFont typeface="Calibri"/>
              <a:buNone/>
              <a:defRPr b="0" i="0" sz="616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2"/>
          <p:cNvSpPr txBox="1"/>
          <p:nvPr>
            <p:ph idx="1" type="body"/>
          </p:nvPr>
        </p:nvSpPr>
        <p:spPr>
          <a:xfrm>
            <a:off x="880110" y="2555875"/>
            <a:ext cx="11041380" cy="6091873"/>
          </a:xfrm>
          <a:prstGeom prst="rect">
            <a:avLst/>
          </a:prstGeom>
          <a:noFill/>
          <a:ln>
            <a:noFill/>
          </a:ln>
        </p:spPr>
        <p:txBody>
          <a:bodyPr anchorCtr="0" anchor="t" bIns="45700" lIns="91425" spcFirstLastPara="1" rIns="91425" wrap="square" tIns="45700">
            <a:normAutofit/>
          </a:bodyPr>
          <a:lstStyle>
            <a:lvl1pPr indent="-477519" lvl="0" marL="457200" marR="0" rtl="1" algn="r">
              <a:lnSpc>
                <a:spcPct val="90000"/>
              </a:lnSpc>
              <a:spcBef>
                <a:spcPts val="1400"/>
              </a:spcBef>
              <a:spcAft>
                <a:spcPts val="0"/>
              </a:spcAft>
              <a:buClr>
                <a:schemeClr val="dk1"/>
              </a:buClr>
              <a:buSzPts val="3920"/>
              <a:buFont typeface="Arial"/>
              <a:buChar char="•"/>
              <a:defRPr b="0" i="0" sz="3920" u="none" cap="none" strike="noStrike">
                <a:solidFill>
                  <a:schemeClr val="dk1"/>
                </a:solidFill>
                <a:latin typeface="Calibri"/>
                <a:ea typeface="Calibri"/>
                <a:cs typeface="Calibri"/>
                <a:sym typeface="Calibri"/>
              </a:defRPr>
            </a:lvl1pPr>
            <a:lvl2pPr indent="-441960" lvl="1" marL="914400" marR="0" rtl="1" algn="r">
              <a:lnSpc>
                <a:spcPct val="90000"/>
              </a:lnSpc>
              <a:spcBef>
                <a:spcPts val="700"/>
              </a:spcBef>
              <a:spcAft>
                <a:spcPts val="0"/>
              </a:spcAft>
              <a:buClr>
                <a:schemeClr val="dk1"/>
              </a:buClr>
              <a:buSzPts val="3360"/>
              <a:buFont typeface="Arial"/>
              <a:buChar char="•"/>
              <a:defRPr b="0" i="0" sz="3359" u="none" cap="none" strike="noStrike">
                <a:solidFill>
                  <a:schemeClr val="dk1"/>
                </a:solidFill>
                <a:latin typeface="Calibri"/>
                <a:ea typeface="Calibri"/>
                <a:cs typeface="Calibri"/>
                <a:sym typeface="Calibri"/>
              </a:defRPr>
            </a:lvl2pPr>
            <a:lvl3pPr indent="-406400" lvl="2" marL="1371600" marR="0" rtl="1" algn="r">
              <a:lnSpc>
                <a:spcPct val="90000"/>
              </a:lnSpc>
              <a:spcBef>
                <a:spcPts val="7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3pPr>
            <a:lvl4pPr indent="-388619" lvl="3" marL="18288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4pPr>
            <a:lvl5pPr indent="-388620" lvl="4" marL="22860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5pPr>
            <a:lvl6pPr indent="-388620" lvl="5" marL="27432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6pPr>
            <a:lvl7pPr indent="-388620" lvl="6" marL="32004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7pPr>
            <a:lvl8pPr indent="-388620" lvl="7" marL="36576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8pPr>
            <a:lvl9pPr indent="-388620" lvl="8" marL="4114800" marR="0" rtl="1" algn="r">
              <a:lnSpc>
                <a:spcPct val="90000"/>
              </a:lnSpc>
              <a:spcBef>
                <a:spcPts val="700"/>
              </a:spcBef>
              <a:spcAft>
                <a:spcPts val="0"/>
              </a:spcAft>
              <a:buClr>
                <a:schemeClr val="dk1"/>
              </a:buClr>
              <a:buSzPts val="2520"/>
              <a:buFont typeface="Arial"/>
              <a:buChar char="•"/>
              <a:defRPr b="0" i="0" sz="2520" u="none" cap="none" strike="noStrike">
                <a:solidFill>
                  <a:schemeClr val="dk1"/>
                </a:solidFill>
                <a:latin typeface="Calibri"/>
                <a:ea typeface="Calibri"/>
                <a:cs typeface="Calibri"/>
                <a:sym typeface="Calibri"/>
              </a:defRPr>
            </a:lvl9pPr>
          </a:lstStyle>
          <a:p/>
        </p:txBody>
      </p:sp>
      <p:sp>
        <p:nvSpPr>
          <p:cNvPr id="8" name="Google Shape;8;p2"/>
          <p:cNvSpPr txBox="1"/>
          <p:nvPr>
            <p:ph idx="10" type="dt"/>
          </p:nvPr>
        </p:nvSpPr>
        <p:spPr>
          <a:xfrm>
            <a:off x="880110" y="8898892"/>
            <a:ext cx="2880360" cy="51117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679"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2"/>
          <p:cNvSpPr txBox="1"/>
          <p:nvPr>
            <p:ph idx="11" type="ftr"/>
          </p:nvPr>
        </p:nvSpPr>
        <p:spPr>
          <a:xfrm>
            <a:off x="4240530" y="8898892"/>
            <a:ext cx="4320540" cy="51117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679"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2"/>
          <p:cNvSpPr txBox="1"/>
          <p:nvPr>
            <p:ph idx="12" type="sldNum"/>
          </p:nvPr>
        </p:nvSpPr>
        <p:spPr>
          <a:xfrm>
            <a:off x="9041130" y="8898892"/>
            <a:ext cx="2880360" cy="51117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679" u="none" cap="none" strike="noStrike">
                <a:solidFill>
                  <a:srgbClr val="888888"/>
                </a:solidFill>
                <a:latin typeface="Calibri"/>
                <a:ea typeface="Calibri"/>
                <a:cs typeface="Calibri"/>
                <a:sym typeface="Calibri"/>
              </a:defRPr>
            </a:lvl1pPr>
            <a:lvl2pPr indent="0" lvl="1" marL="0" marR="0" rtl="0" algn="r">
              <a:spcBef>
                <a:spcPts val="0"/>
              </a:spcBef>
              <a:buNone/>
              <a:defRPr b="0" i="0" sz="1679" u="none" cap="none" strike="noStrike">
                <a:solidFill>
                  <a:srgbClr val="888888"/>
                </a:solidFill>
                <a:latin typeface="Calibri"/>
                <a:ea typeface="Calibri"/>
                <a:cs typeface="Calibri"/>
                <a:sym typeface="Calibri"/>
              </a:defRPr>
            </a:lvl2pPr>
            <a:lvl3pPr indent="0" lvl="2" marL="0" marR="0" rtl="0" algn="r">
              <a:spcBef>
                <a:spcPts val="0"/>
              </a:spcBef>
              <a:buNone/>
              <a:defRPr b="0" i="0" sz="1679" u="none" cap="none" strike="noStrike">
                <a:solidFill>
                  <a:srgbClr val="888888"/>
                </a:solidFill>
                <a:latin typeface="Calibri"/>
                <a:ea typeface="Calibri"/>
                <a:cs typeface="Calibri"/>
                <a:sym typeface="Calibri"/>
              </a:defRPr>
            </a:lvl3pPr>
            <a:lvl4pPr indent="0" lvl="3" marL="0" marR="0" rtl="0" algn="r">
              <a:spcBef>
                <a:spcPts val="0"/>
              </a:spcBef>
              <a:buNone/>
              <a:defRPr b="0" i="0" sz="1679" u="none" cap="none" strike="noStrike">
                <a:solidFill>
                  <a:srgbClr val="888888"/>
                </a:solidFill>
                <a:latin typeface="Calibri"/>
                <a:ea typeface="Calibri"/>
                <a:cs typeface="Calibri"/>
                <a:sym typeface="Calibri"/>
              </a:defRPr>
            </a:lvl4pPr>
            <a:lvl5pPr indent="0" lvl="4" marL="0" marR="0" rtl="0" algn="r">
              <a:spcBef>
                <a:spcPts val="0"/>
              </a:spcBef>
              <a:buNone/>
              <a:defRPr b="0" i="0" sz="1679" u="none" cap="none" strike="noStrike">
                <a:solidFill>
                  <a:srgbClr val="888888"/>
                </a:solidFill>
                <a:latin typeface="Calibri"/>
                <a:ea typeface="Calibri"/>
                <a:cs typeface="Calibri"/>
                <a:sym typeface="Calibri"/>
              </a:defRPr>
            </a:lvl5pPr>
            <a:lvl6pPr indent="0" lvl="5" marL="0" marR="0" rtl="0" algn="r">
              <a:spcBef>
                <a:spcPts val="0"/>
              </a:spcBef>
              <a:buNone/>
              <a:defRPr b="0" i="0" sz="1679" u="none" cap="none" strike="noStrike">
                <a:solidFill>
                  <a:srgbClr val="888888"/>
                </a:solidFill>
                <a:latin typeface="Calibri"/>
                <a:ea typeface="Calibri"/>
                <a:cs typeface="Calibri"/>
                <a:sym typeface="Calibri"/>
              </a:defRPr>
            </a:lvl6pPr>
            <a:lvl7pPr indent="0" lvl="6" marL="0" marR="0" rtl="0" algn="r">
              <a:spcBef>
                <a:spcPts val="0"/>
              </a:spcBef>
              <a:buNone/>
              <a:defRPr b="0" i="0" sz="1679" u="none" cap="none" strike="noStrike">
                <a:solidFill>
                  <a:srgbClr val="888888"/>
                </a:solidFill>
                <a:latin typeface="Calibri"/>
                <a:ea typeface="Calibri"/>
                <a:cs typeface="Calibri"/>
                <a:sym typeface="Calibri"/>
              </a:defRPr>
            </a:lvl7pPr>
            <a:lvl8pPr indent="0" lvl="7" marL="0" marR="0" rtl="0" algn="r">
              <a:spcBef>
                <a:spcPts val="0"/>
              </a:spcBef>
              <a:buNone/>
              <a:defRPr b="0" i="0" sz="1679" u="none" cap="none" strike="noStrike">
                <a:solidFill>
                  <a:srgbClr val="888888"/>
                </a:solidFill>
                <a:latin typeface="Calibri"/>
                <a:ea typeface="Calibri"/>
                <a:cs typeface="Calibri"/>
                <a:sym typeface="Calibri"/>
              </a:defRPr>
            </a:lvl8pPr>
            <a:lvl9pPr indent="0" lvl="8" marL="0" marR="0" rtl="0" algn="r">
              <a:spcBef>
                <a:spcPts val="0"/>
              </a:spcBef>
              <a:buNone/>
              <a:defRPr b="0" i="0" sz="1679"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w-IL"/>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9416" r="9415" t="0"/>
          <a:stretch/>
        </p:blipFill>
        <p:spPr>
          <a:xfrm>
            <a:off x="714513" y="1032233"/>
            <a:ext cx="2357433" cy="353615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85" name="Google Shape;85;p1"/>
          <p:cNvSpPr txBox="1"/>
          <p:nvPr/>
        </p:nvSpPr>
        <p:spPr>
          <a:xfrm>
            <a:off x="7542527" y="307237"/>
            <a:ext cx="5007552" cy="584775"/>
          </a:xfrm>
          <a:prstGeom prst="rect">
            <a:avLst/>
          </a:prstGeom>
          <a:noFill/>
          <a:ln>
            <a:noFill/>
          </a:ln>
        </p:spPr>
        <p:txBody>
          <a:bodyPr anchorCtr="0" anchor="t" bIns="45700" lIns="91425" spcFirstLastPara="1" rIns="91425" wrap="square" tIns="45700">
            <a:spAutoFit/>
          </a:bodyPr>
          <a:lstStyle/>
          <a:p>
            <a:pPr indent="0" lvl="0" marL="0" marR="0" rtl="1" algn="r">
              <a:spcBef>
                <a:spcPts val="0"/>
              </a:spcBef>
              <a:spcAft>
                <a:spcPts val="0"/>
              </a:spcAft>
              <a:buNone/>
            </a:pPr>
            <a:r>
              <a:rPr b="0" i="0" lang="iw-IL" sz="3200" u="none" cap="none" strike="noStrike">
                <a:solidFill>
                  <a:srgbClr val="0D446B"/>
                </a:solidFill>
                <a:latin typeface="Assistant ExtraBold"/>
                <a:ea typeface="Assistant ExtraBold"/>
                <a:cs typeface="Assistant ExtraBold"/>
                <a:sym typeface="Assistant ExtraBold"/>
              </a:rPr>
              <a:t>שרה פרימן</a:t>
            </a:r>
            <a:r>
              <a:rPr b="0" i="0" lang="iw-IL" sz="3200" u="none" cap="none" strike="noStrike">
                <a:solidFill>
                  <a:schemeClr val="dk1"/>
                </a:solidFill>
                <a:latin typeface="Assistant SemiBold"/>
                <a:ea typeface="Assistant SemiBold"/>
                <a:cs typeface="Assistant SemiBold"/>
                <a:sym typeface="Assistant SemiBold"/>
              </a:rPr>
              <a:t> </a:t>
            </a:r>
            <a:r>
              <a:rPr b="0" i="0" lang="iw-IL" sz="2200" u="none" cap="none" strike="noStrike">
                <a:solidFill>
                  <a:schemeClr val="dk1"/>
                </a:solidFill>
                <a:latin typeface="Assistant SemiBold"/>
                <a:ea typeface="Assistant SemiBold"/>
                <a:cs typeface="Assistant SemiBold"/>
                <a:sym typeface="Assistant SemiBold"/>
              </a:rPr>
              <a:t>19, לוס אנג'לס, ארה"ב</a:t>
            </a:r>
            <a:endParaRPr/>
          </a:p>
        </p:txBody>
      </p:sp>
      <p:sp>
        <p:nvSpPr>
          <p:cNvPr id="86" name="Google Shape;86;p1"/>
          <p:cNvSpPr txBox="1"/>
          <p:nvPr/>
        </p:nvSpPr>
        <p:spPr>
          <a:xfrm>
            <a:off x="3570515" y="980005"/>
            <a:ext cx="8979565" cy="1015663"/>
          </a:xfrm>
          <a:prstGeom prst="rect">
            <a:avLst/>
          </a:prstGeom>
          <a:noFill/>
          <a:ln>
            <a:noFill/>
          </a:ln>
        </p:spPr>
        <p:txBody>
          <a:bodyPr anchorCtr="0" anchor="t" bIns="45700" lIns="91425" spcFirstLastPara="1" rIns="91425" wrap="square" tIns="45700">
            <a:spAutoFit/>
          </a:bodyPr>
          <a:lstStyle/>
          <a:p>
            <a:pPr indent="0" lvl="0" marL="0" marR="0" rtl="1" algn="just">
              <a:spcBef>
                <a:spcPts val="0"/>
              </a:spcBef>
              <a:spcAft>
                <a:spcPts val="0"/>
              </a:spcAft>
              <a:buNone/>
            </a:pPr>
            <a:r>
              <a:rPr b="1" i="0" lang="iw-IL" sz="1500" u="none" cap="none" strike="noStrike">
                <a:solidFill>
                  <a:srgbClr val="0D446B"/>
                </a:solidFill>
                <a:latin typeface="Assistant ExtraBold"/>
                <a:ea typeface="Assistant ExtraBold"/>
                <a:cs typeface="Assistant ExtraBold"/>
                <a:sym typeface="Assistant ExtraBold"/>
              </a:rPr>
              <a:t>בשבילי יהדות זה...</a:t>
            </a:r>
            <a:r>
              <a:rPr b="0" i="0" lang="iw-IL" sz="1500" u="none" cap="none" strike="noStrike">
                <a:solidFill>
                  <a:schemeClr val="dk1"/>
                </a:solidFill>
                <a:latin typeface="Assistant SemiBold"/>
                <a:ea typeface="Assistant SemiBold"/>
                <a:cs typeface="Assistant SemiBold"/>
                <a:sym typeface="Assistant SemiBold"/>
              </a:rPr>
              <a:t> המסורת שלי, הסיפור של המשפחה שלי שהגיעה לארה"ב ממזרח אירופה אחרי מלחמת העולם הראשונה תוך כדי שהם בורחים מהפוגרומים והפרעות. אני יודעת שבזמן שחלק מחברי המשפחה שלי החליטו לעלות לארץ ישראל, אבא של סבא שלי החליט להגיע לארה"ב, לאליס-איילנד בניו-יורק. </a:t>
            </a:r>
            <a:r>
              <a:rPr b="0" i="0" lang="iw-IL" sz="1500" u="none" cap="none" strike="noStrike">
                <a:solidFill>
                  <a:schemeClr val="dk1"/>
                </a:solidFill>
                <a:latin typeface="Assistant ExtraBold"/>
                <a:ea typeface="Assistant ExtraBold"/>
                <a:cs typeface="Assistant ExtraBold"/>
                <a:sym typeface="Assistant ExtraBold"/>
              </a:rPr>
              <a:t>שאלה אליכם</a:t>
            </a:r>
            <a:r>
              <a:rPr b="0" i="0" lang="iw-IL" sz="1500" u="none" cap="none" strike="noStrike">
                <a:solidFill>
                  <a:schemeClr val="dk1"/>
                </a:solidFill>
                <a:latin typeface="Assistant SemiBold"/>
                <a:ea typeface="Assistant SemiBold"/>
                <a:cs typeface="Assistant SemiBold"/>
                <a:sym typeface="Assistant SemiBold"/>
              </a:rPr>
              <a:t> – האם תוכלו לחשוב על החלטה גורלית שקיבלו אבותיכם שמשפיעה עליכם עד היום?</a:t>
            </a:r>
            <a:endParaRPr/>
          </a:p>
        </p:txBody>
      </p:sp>
      <p:sp>
        <p:nvSpPr>
          <p:cNvPr id="87" name="Google Shape;87;p1"/>
          <p:cNvSpPr txBox="1"/>
          <p:nvPr/>
        </p:nvSpPr>
        <p:spPr>
          <a:xfrm>
            <a:off x="3570515" y="2219118"/>
            <a:ext cx="8979565" cy="1015663"/>
          </a:xfrm>
          <a:prstGeom prst="rect">
            <a:avLst/>
          </a:prstGeom>
          <a:noFill/>
          <a:ln>
            <a:noFill/>
          </a:ln>
        </p:spPr>
        <p:txBody>
          <a:bodyPr anchorCtr="0" anchor="t" bIns="45700" lIns="91425" spcFirstLastPara="1" rIns="91425" wrap="square" tIns="45700">
            <a:spAutoFit/>
          </a:bodyPr>
          <a:lstStyle/>
          <a:p>
            <a:pPr indent="0" lvl="0" marL="0" marR="0" rtl="1" algn="just">
              <a:spcBef>
                <a:spcPts val="0"/>
              </a:spcBef>
              <a:spcAft>
                <a:spcPts val="0"/>
              </a:spcAft>
              <a:buNone/>
            </a:pPr>
            <a:r>
              <a:rPr b="1" i="0" lang="iw-IL" sz="1500" u="none" cap="none" strike="noStrike">
                <a:solidFill>
                  <a:srgbClr val="0D446B"/>
                </a:solidFill>
                <a:latin typeface="Assistant ExtraBold"/>
                <a:ea typeface="Assistant ExtraBold"/>
                <a:cs typeface="Assistant ExtraBold"/>
                <a:sym typeface="Assistant ExtraBold"/>
              </a:rPr>
              <a:t>ישראל בשבילי זה... </a:t>
            </a:r>
            <a:r>
              <a:rPr b="0" i="0" lang="iw-IL" sz="1500" u="none" cap="none" strike="noStrike">
                <a:solidFill>
                  <a:schemeClr val="dk1"/>
                </a:solidFill>
                <a:latin typeface="Assistant SemiBold"/>
                <a:ea typeface="Assistant SemiBold"/>
                <a:cs typeface="Assistant SemiBold"/>
                <a:sym typeface="Assistant SemiBold"/>
              </a:rPr>
              <a:t>מקום שתמיד יהיה בלב שלי. ביקרתי בישראל כבר פעמיים, פעם אחת בטיול בת-מצוה ופעם שנייה בתגלית. מצד אחד הרגשתי שם הכי בבית בעולם ומצד שני היה לי גם כיף לחזור הביתה בסוף הביקור, למוכר והידוע. אני כן זוכרת את הרגע שהגעתי לנתב"ג ופתאום קלטתי שרוב האנשים סביבי יהודים, תחושה מוזרה ומיוחדת כזו – פתאום כבר לא הרגשתי חלק מ-מיעוט.</a:t>
            </a:r>
            <a:endParaRPr/>
          </a:p>
        </p:txBody>
      </p:sp>
      <p:sp>
        <p:nvSpPr>
          <p:cNvPr id="88" name="Google Shape;88;p1"/>
          <p:cNvSpPr txBox="1"/>
          <p:nvPr/>
        </p:nvSpPr>
        <p:spPr>
          <a:xfrm>
            <a:off x="5036457" y="3458231"/>
            <a:ext cx="7513623" cy="784830"/>
          </a:xfrm>
          <a:prstGeom prst="rect">
            <a:avLst/>
          </a:prstGeom>
          <a:noFill/>
          <a:ln>
            <a:noFill/>
          </a:ln>
        </p:spPr>
        <p:txBody>
          <a:bodyPr anchorCtr="0" anchor="t" bIns="45700" lIns="91425" spcFirstLastPara="1" rIns="91425" wrap="square" tIns="45700">
            <a:spAutoFit/>
          </a:bodyPr>
          <a:lstStyle/>
          <a:p>
            <a:pPr indent="0" lvl="0" marL="0" marR="0" rtl="1" algn="just">
              <a:spcBef>
                <a:spcPts val="0"/>
              </a:spcBef>
              <a:spcAft>
                <a:spcPts val="0"/>
              </a:spcAft>
              <a:buNone/>
            </a:pPr>
            <a:r>
              <a:rPr b="1" i="0" lang="iw-IL" sz="1500" u="none" cap="none" strike="noStrike">
                <a:solidFill>
                  <a:srgbClr val="0D446B"/>
                </a:solidFill>
                <a:latin typeface="Assistant ExtraBold"/>
                <a:ea typeface="Assistant ExtraBold"/>
                <a:cs typeface="Assistant ExtraBold"/>
                <a:sym typeface="Assistant ExtraBold"/>
              </a:rPr>
              <a:t>משהו שחשוב לי שתדעו עליי הוא... </a:t>
            </a:r>
            <a:r>
              <a:rPr b="0" i="0" lang="iw-IL" sz="1500" u="none" cap="none" strike="noStrike">
                <a:solidFill>
                  <a:schemeClr val="dk1"/>
                </a:solidFill>
                <a:latin typeface="Assistant SemiBold"/>
                <a:ea typeface="Assistant SemiBold"/>
                <a:cs typeface="Assistant SemiBold"/>
                <a:sym typeface="Assistant SemiBold"/>
              </a:rPr>
              <a:t>אני מתנדבת בסניף המקומי של BBYO שהיא אחת מתנועות הנוער היהודיות הגדולות בעולם. אנחנו פעם בשבוע נפגשים לדבר על ערכים יהודים כמו 'תיקון עולם' ו-'צדק חברתי' ופוגשים יהודים אחרים מרחבי לוס אנג'לס. זה הסמל של התנועה שלנו שהוקמה בשנת 1924:</a:t>
            </a:r>
            <a:endParaRPr/>
          </a:p>
        </p:txBody>
      </p:sp>
      <p:pic>
        <p:nvPicPr>
          <p:cNvPr descr="BBYO - Wikipedia" id="89" name="Google Shape;89;p1"/>
          <p:cNvPicPr preferRelativeResize="0"/>
          <p:nvPr/>
        </p:nvPicPr>
        <p:blipFill rotWithShape="1">
          <a:blip r:embed="rId4">
            <a:alphaModFix/>
          </a:blip>
          <a:srcRect b="0" l="0" r="0" t="0"/>
          <a:stretch/>
        </p:blipFill>
        <p:spPr>
          <a:xfrm>
            <a:off x="3596822" y="3725023"/>
            <a:ext cx="1306285" cy="433435"/>
          </a:xfrm>
          <a:prstGeom prst="rect">
            <a:avLst/>
          </a:prstGeom>
          <a:noFill/>
          <a:ln>
            <a:noFill/>
          </a:ln>
        </p:spPr>
      </p:pic>
      <p:sp>
        <p:nvSpPr>
          <p:cNvPr id="90" name="Google Shape;90;p1"/>
          <p:cNvSpPr txBox="1"/>
          <p:nvPr/>
        </p:nvSpPr>
        <p:spPr>
          <a:xfrm>
            <a:off x="5225142" y="4466511"/>
            <a:ext cx="7324938" cy="1015663"/>
          </a:xfrm>
          <a:prstGeom prst="rect">
            <a:avLst/>
          </a:prstGeom>
          <a:noFill/>
          <a:ln>
            <a:noFill/>
          </a:ln>
        </p:spPr>
        <p:txBody>
          <a:bodyPr anchorCtr="0" anchor="t" bIns="45700" lIns="91425" spcFirstLastPara="1" rIns="91425" wrap="square" tIns="45700">
            <a:spAutoFit/>
          </a:bodyPr>
          <a:lstStyle/>
          <a:p>
            <a:pPr indent="0" lvl="0" marL="0" marR="0" rtl="1" algn="just">
              <a:spcBef>
                <a:spcPts val="0"/>
              </a:spcBef>
              <a:spcAft>
                <a:spcPts val="0"/>
              </a:spcAft>
              <a:buNone/>
            </a:pPr>
            <a:r>
              <a:rPr b="1" i="0" lang="iw-IL" sz="1500" u="none" cap="none" strike="noStrike">
                <a:solidFill>
                  <a:srgbClr val="0D446B"/>
                </a:solidFill>
                <a:latin typeface="Assistant ExtraBold"/>
                <a:ea typeface="Assistant ExtraBold"/>
                <a:cs typeface="Assistant ExtraBold"/>
                <a:sym typeface="Assistant ExtraBold"/>
              </a:rPr>
              <a:t>איזה עוד דברים מאוד מעניינים אותי? </a:t>
            </a:r>
            <a:r>
              <a:rPr b="0" i="0" lang="iw-IL" sz="1500" u="none" cap="none" strike="noStrike">
                <a:solidFill>
                  <a:schemeClr val="dk1"/>
                </a:solidFill>
                <a:latin typeface="Assistant SemiBold"/>
                <a:ea typeface="Assistant SemiBold"/>
                <a:cs typeface="Assistant SemiBold"/>
                <a:sym typeface="Assistant SemiBold"/>
              </a:rPr>
              <a:t>כסטודנטית בקמפוס של UCLA אני פעילה בארגון 'הילל' שהוא המועדון היהודי בקמפוס. לארגון זה מעל 300 סניפים בקמפוסים ברחבי העולם והוא מקיים ארוחות שבת, אירועים סביב החגים ופעילויות רבות. מגיעים אלינו גם מבקרים רבים מישראל שמעבירים הרצאות על הסברה ועל המצב בארץ.</a:t>
            </a:r>
            <a:endParaRPr/>
          </a:p>
        </p:txBody>
      </p:sp>
      <p:pic>
        <p:nvPicPr>
          <p:cNvPr descr="Birthright Israel" id="91" name="Google Shape;91;p1"/>
          <p:cNvPicPr preferRelativeResize="0"/>
          <p:nvPr/>
        </p:nvPicPr>
        <p:blipFill rotWithShape="1">
          <a:blip r:embed="rId5">
            <a:alphaModFix/>
          </a:blip>
          <a:srcRect b="0" l="0" r="0" t="0"/>
          <a:stretch/>
        </p:blipFill>
        <p:spPr>
          <a:xfrm>
            <a:off x="3823643" y="4482095"/>
            <a:ext cx="1021408" cy="907749"/>
          </a:xfrm>
          <a:prstGeom prst="rect">
            <a:avLst/>
          </a:prstGeom>
          <a:noFill/>
          <a:ln>
            <a:noFill/>
          </a:ln>
        </p:spPr>
      </p:pic>
      <p:sp>
        <p:nvSpPr>
          <p:cNvPr id="92" name="Google Shape;92;p1"/>
          <p:cNvSpPr txBox="1"/>
          <p:nvPr/>
        </p:nvSpPr>
        <p:spPr>
          <a:xfrm>
            <a:off x="3823642" y="5705624"/>
            <a:ext cx="8726437" cy="2631490"/>
          </a:xfrm>
          <a:prstGeom prst="rect">
            <a:avLst/>
          </a:prstGeom>
          <a:noFill/>
          <a:ln>
            <a:noFill/>
          </a:ln>
        </p:spPr>
        <p:txBody>
          <a:bodyPr anchorCtr="0" anchor="t" bIns="45700" lIns="91425" spcFirstLastPara="1" rIns="91425" wrap="square" tIns="45700">
            <a:spAutoFit/>
          </a:bodyPr>
          <a:lstStyle/>
          <a:p>
            <a:pPr indent="0" lvl="0" marL="0" marR="0" rtl="1" algn="just">
              <a:spcBef>
                <a:spcPts val="0"/>
              </a:spcBef>
              <a:spcAft>
                <a:spcPts val="0"/>
              </a:spcAft>
              <a:buNone/>
            </a:pPr>
            <a:r>
              <a:rPr b="1" i="0" lang="iw-IL" sz="1500" u="none" cap="none" strike="noStrike">
                <a:solidFill>
                  <a:srgbClr val="0D446B"/>
                </a:solidFill>
                <a:latin typeface="Assistant ExtraBold"/>
                <a:ea typeface="Assistant ExtraBold"/>
                <a:cs typeface="Assistant ExtraBold"/>
                <a:sym typeface="Assistant ExtraBold"/>
              </a:rPr>
              <a:t>מה השתנה מאז ה-7 באוקטובר?</a:t>
            </a:r>
            <a:r>
              <a:rPr b="0" i="0" lang="iw-IL" sz="1500" u="none" cap="none" strike="noStrike">
                <a:solidFill>
                  <a:schemeClr val="dk1"/>
                </a:solidFill>
                <a:latin typeface="Assistant SemiBold"/>
                <a:ea typeface="Assistant SemiBold"/>
                <a:cs typeface="Assistant SemiBold"/>
                <a:sym typeface="Assistant SemiBold"/>
              </a:rPr>
              <a:t> זה משונה להגיד את זה אבל להיות יהודי בקמפוס זה משהו שהולך ונעשה קשה, יותר ויותר. יש עלייה בתקריות האנטישמיות וריבוי הפגנות פרו-פלסטיניות נגד המלחמה בעזה. סטודנטים בעלי שם יהודי מובהק סובלים יותר ומי שבפייסבוק ובאינסטגרם שלהם ניתן לראות שהם תומכים נלהבים של ישראל – הופכים להיות מטרה עבור שונאי ישראל בקמפוס. כן או לא ללכת עם שרשרת 'מגן דוד' זו שאלה שסטודנטים כאן שואלים את עצמם.</a:t>
            </a:r>
            <a:endParaRPr/>
          </a:p>
          <a:p>
            <a:pPr indent="0" lvl="0" marL="0" marR="0" rtl="1" algn="just">
              <a:spcBef>
                <a:spcPts val="0"/>
              </a:spcBef>
              <a:spcAft>
                <a:spcPts val="0"/>
              </a:spcAft>
              <a:buNone/>
            </a:pPr>
            <a:r>
              <a:t/>
            </a:r>
            <a:endParaRPr b="0" i="0" sz="1500" u="none" cap="none" strike="noStrike">
              <a:solidFill>
                <a:schemeClr val="dk1"/>
              </a:solidFill>
              <a:latin typeface="Assistant SemiBold"/>
              <a:ea typeface="Assistant SemiBold"/>
              <a:cs typeface="Assistant SemiBold"/>
              <a:sym typeface="Assistant SemiBold"/>
            </a:endParaRPr>
          </a:p>
          <a:p>
            <a:pPr indent="0" lvl="0" marL="0" marR="0" rtl="1" algn="just">
              <a:spcBef>
                <a:spcPts val="0"/>
              </a:spcBef>
              <a:spcAft>
                <a:spcPts val="0"/>
              </a:spcAft>
              <a:buNone/>
            </a:pPr>
            <a:r>
              <a:rPr b="0" i="0" lang="iw-IL" sz="1500" u="none" cap="none" strike="noStrike">
                <a:solidFill>
                  <a:schemeClr val="dk1"/>
                </a:solidFill>
                <a:latin typeface="Assistant SemiBold"/>
                <a:ea typeface="Assistant SemiBold"/>
                <a:cs typeface="Assistant SemiBold"/>
                <a:sym typeface="Assistant SemiBold"/>
              </a:rPr>
              <a:t>אני אוהבת את ישראל והיא חשובה לי אבל קשה לי להבין ולהסביר לעצמי את כל הפעולות שצה"ל מבצע במלחמה הזו. יש הרבה שאלות קשות שמוטחות בפניי שאני לא יודעת לענות עליהן. גדלתי על ישראל שהיא מאוד מוסרית וערכית, וזה לא מתיישב לי עם חלק מהדברים שאני קוראת ורואה בטיקטוק ובאינסטגרם. אני חוששת שעבור יהודים רבים בגילי ישראל הופכת להיות משהו שהם כבר פחות מעוניינים להיות מחוברים אליו. אני חוששת שיש סביבי גם הרבה יהודים צעירים שישראל הופכת להיות משקולת על הזהות היהודית שלהם, הם ממש אומרים "ישראל מסבכת את היותי יהודי ואולי עדיף לי בלעדיה".</a:t>
            </a:r>
            <a:endParaRPr/>
          </a:p>
        </p:txBody>
      </p:sp>
      <p:sp>
        <p:nvSpPr>
          <p:cNvPr id="93" name="Google Shape;93;p1"/>
          <p:cNvSpPr txBox="1"/>
          <p:nvPr/>
        </p:nvSpPr>
        <p:spPr>
          <a:xfrm>
            <a:off x="91814" y="9236048"/>
            <a:ext cx="1276350" cy="246221"/>
          </a:xfrm>
          <a:prstGeom prst="rect">
            <a:avLst/>
          </a:prstGeom>
          <a:noFill/>
          <a:ln>
            <a:noFill/>
          </a:ln>
        </p:spPr>
        <p:txBody>
          <a:bodyPr anchorCtr="0" anchor="t" bIns="45700" lIns="91425" spcFirstLastPara="1" rIns="91425" wrap="square" tIns="45700">
            <a:spAutoFit/>
          </a:bodyPr>
          <a:lstStyle/>
          <a:p>
            <a:pPr indent="0" lvl="0" marL="0" marR="0" rtl="1" algn="ctr">
              <a:spcBef>
                <a:spcPts val="0"/>
              </a:spcBef>
              <a:spcAft>
                <a:spcPts val="0"/>
              </a:spcAft>
              <a:buNone/>
            </a:pPr>
            <a:r>
              <a:rPr b="0" i="0" lang="iw-IL" sz="1000" u="none" cap="none" strike="noStrike">
                <a:solidFill>
                  <a:schemeClr val="dk1"/>
                </a:solidFill>
                <a:latin typeface="Assistant SemiBold"/>
                <a:ea typeface="Assistant SemiBold"/>
                <a:cs typeface="Assistant SemiBold"/>
                <a:sym typeface="Assistant SemiBold"/>
              </a:rPr>
              <a:t>עודכן – אוגוסט 2024</a:t>
            </a:r>
            <a:endParaRPr/>
          </a:p>
        </p:txBody>
      </p:sp>
      <p:pic>
        <p:nvPicPr>
          <p:cNvPr id="94" name="Google Shape;94;p1"/>
          <p:cNvPicPr preferRelativeResize="0"/>
          <p:nvPr/>
        </p:nvPicPr>
        <p:blipFill rotWithShape="1">
          <a:blip r:embed="rId6">
            <a:alphaModFix/>
          </a:blip>
          <a:srcRect b="0" l="0" r="0" t="0"/>
          <a:stretch/>
        </p:blipFill>
        <p:spPr>
          <a:xfrm>
            <a:off x="154264" y="165900"/>
            <a:ext cx="2820312" cy="540000"/>
          </a:xfrm>
          <a:prstGeom prst="rect">
            <a:avLst/>
          </a:prstGeom>
          <a:noFill/>
          <a:ln>
            <a:noFill/>
          </a:ln>
        </p:spPr>
      </p:pic>
      <p:sp>
        <p:nvSpPr>
          <p:cNvPr id="95" name="Google Shape;95;p1"/>
          <p:cNvSpPr txBox="1"/>
          <p:nvPr/>
        </p:nvSpPr>
        <p:spPr>
          <a:xfrm>
            <a:off x="3823642" y="8329731"/>
            <a:ext cx="8726437" cy="969496"/>
          </a:xfrm>
          <a:prstGeom prst="rect">
            <a:avLst/>
          </a:prstGeom>
          <a:noFill/>
          <a:ln>
            <a:noFill/>
          </a:ln>
        </p:spPr>
        <p:txBody>
          <a:bodyPr anchorCtr="0" anchor="t" bIns="45700" lIns="91425" spcFirstLastPara="1" rIns="91425" wrap="square" tIns="45700">
            <a:spAutoFit/>
          </a:bodyPr>
          <a:lstStyle/>
          <a:p>
            <a:pPr indent="0" lvl="0" marL="0" marR="0" rtl="1" algn="just">
              <a:spcBef>
                <a:spcPts val="0"/>
              </a:spcBef>
              <a:spcAft>
                <a:spcPts val="0"/>
              </a:spcAft>
              <a:buNone/>
            </a:pPr>
            <a:r>
              <a:rPr b="1" i="0" lang="iw-IL" sz="1500" u="none" cap="none" strike="noStrike">
                <a:solidFill>
                  <a:srgbClr val="0D446B"/>
                </a:solidFill>
                <a:latin typeface="Assistant ExtraBold"/>
                <a:ea typeface="Assistant ExtraBold"/>
                <a:cs typeface="Assistant ExtraBold"/>
                <a:sym typeface="Assistant ExtraBold"/>
              </a:rPr>
              <a:t>מה עוד מתחשק לי לספר לכם? </a:t>
            </a:r>
            <a:r>
              <a:rPr b="0" i="0" lang="iw-IL" sz="1400" u="none" cap="none" strike="noStrike">
                <a:solidFill>
                  <a:schemeClr val="dk1"/>
                </a:solidFill>
                <a:latin typeface="Assistant SemiBold"/>
                <a:ea typeface="Assistant SemiBold"/>
                <a:cs typeface="Assistant SemiBold"/>
                <a:sym typeface="Assistant SemiBold"/>
              </a:rPr>
              <a:t>אני חושבת שאם יש משהו שהבנתי מאז תחילת המלחמה זה נושא חשיבות הקשר עם היהודים בישראל. בגלל שהייתי בתגלית, ופגשתי שם חיילים, ובגלל שאני מכירה שליחים ישראלים ממחנה הקיץ שלי – אני גם יודעת יותר על מה שקורה בארץ וגם אכפת לי יותר. ישראל עבורי היא איננה דבר מופשט ורחוק אלא היא יואב, ערן ומיכל – השליחים הישראלים שפגשתי במחנה הקיץ. הקשרים ביני לבין ישראלים הם מה שעושה את כל ההבדל, ומי שאין לו את הקשרים האלה – פחות מחובר.</a:t>
            </a:r>
            <a:endParaRPr/>
          </a:p>
        </p:txBody>
      </p:sp>
      <p:sp>
        <p:nvSpPr>
          <p:cNvPr id="96" name="Google Shape;96;p1"/>
          <p:cNvSpPr txBox="1"/>
          <p:nvPr/>
        </p:nvSpPr>
        <p:spPr>
          <a:xfrm>
            <a:off x="9968386" y="226192"/>
            <a:ext cx="2572356" cy="276999"/>
          </a:xfrm>
          <a:prstGeom prst="rect">
            <a:avLst/>
          </a:prstGeom>
          <a:noFill/>
          <a:ln>
            <a:noFill/>
          </a:ln>
        </p:spPr>
        <p:txBody>
          <a:bodyPr anchorCtr="0" anchor="t" bIns="45700" lIns="91425" spcFirstLastPara="1" rIns="91425" wrap="square" tIns="45700">
            <a:spAutoFit/>
          </a:bodyPr>
          <a:lstStyle/>
          <a:p>
            <a:pPr indent="0" lvl="0" marL="0" marR="0" rtl="1" algn="r">
              <a:spcBef>
                <a:spcPts val="0"/>
              </a:spcBef>
              <a:spcAft>
                <a:spcPts val="0"/>
              </a:spcAft>
              <a:buNone/>
            </a:pPr>
            <a:r>
              <a:rPr b="0" i="0" lang="iw-IL" sz="1200" u="none" cap="none" strike="noStrike">
                <a:solidFill>
                  <a:schemeClr val="dk1"/>
                </a:solidFill>
                <a:latin typeface="Assistant SemiBold"/>
                <a:ea typeface="Assistant SemiBold"/>
                <a:cs typeface="Assistant SemiBold"/>
                <a:sym typeface="Assistant SemiBold"/>
              </a:rPr>
              <a:t>שיחות עם דמויות מהתפוצות</a:t>
            </a:r>
            <a:endParaRPr/>
          </a:p>
        </p:txBody>
      </p:sp>
      <p:pic>
        <p:nvPicPr>
          <p:cNvPr descr="No photo description available." id="97" name="Google Shape;97;p1"/>
          <p:cNvPicPr preferRelativeResize="0"/>
          <p:nvPr/>
        </p:nvPicPr>
        <p:blipFill rotWithShape="1">
          <a:blip r:embed="rId7">
            <a:alphaModFix/>
          </a:blip>
          <a:srcRect b="0" l="35833" r="7619" t="0"/>
          <a:stretch/>
        </p:blipFill>
        <p:spPr>
          <a:xfrm>
            <a:off x="368006" y="5124936"/>
            <a:ext cx="3050448" cy="3594311"/>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98" name="Google Shape;98;p1"/>
          <p:cNvSpPr/>
          <p:nvPr/>
        </p:nvSpPr>
        <p:spPr>
          <a:xfrm>
            <a:off x="368006" y="7747000"/>
            <a:ext cx="3050448" cy="1327882"/>
          </a:xfrm>
          <a:prstGeom prst="roundRect">
            <a:avLst>
              <a:gd fmla="val 16667" name="adj"/>
            </a:avLst>
          </a:prstGeom>
          <a:solidFill>
            <a:schemeClr val="lt1"/>
          </a:solidFill>
          <a:ln cap="flat" cmpd="sng" w="12700">
            <a:solidFill>
              <a:schemeClr val="dk1"/>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1" algn="just">
              <a:spcBef>
                <a:spcPts val="0"/>
              </a:spcBef>
              <a:spcAft>
                <a:spcPts val="0"/>
              </a:spcAft>
              <a:buNone/>
            </a:pPr>
            <a:r>
              <a:rPr b="0" i="0" lang="iw-IL" sz="1200" u="none" cap="none" strike="noStrike">
                <a:solidFill>
                  <a:schemeClr val="dk1"/>
                </a:solidFill>
                <a:latin typeface="Assistant SemiBold"/>
                <a:ea typeface="Assistant SemiBold"/>
                <a:cs typeface="Assistant SemiBold"/>
                <a:sym typeface="Assistant SemiBold"/>
              </a:rPr>
              <a:t>בחרתי לשתף אתכם בתמונה מהמחנה קיץ היהודי אליו אני הולכת מאז שאני בכיתה ד'. בשבתות אנחנו מוציאים את ספר התורה מארון הקדוש וביחד, בנים ובנות, לכולנו יש הזדמנות ללמוד לקרוא מהתורה ולהכיר את הנכס התרבותי הזה ששייך לכולנו.</a:t>
            </a:r>
            <a:endParaRPr/>
          </a:p>
        </p:txBody>
      </p:sp>
    </p:spTree>
  </p:cSld>
  <p:clrMapOvr>
    <a:masterClrMapping/>
  </p:clrMapOvr>
</p:sld>
</file>

<file path=ppt/theme/theme1.xml><?xml version="1.0" encoding="utf-8"?>
<a:theme xmlns:a="http://schemas.openxmlformats.org/drawingml/2006/main" xmlns:r="http://schemas.openxmlformats.org/officeDocument/2006/relationships" name="ערכת נושא של Office 2013 - 2022">
  <a:themeElements>
    <a:clrScheme name="ערכת נושא של Office 2013 - 2022">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2022-02-17T17:36:34Z</dcterms:created>
  <dc:creator>Yoni Alon</dc:creator>
</cp:coreProperties>
</file>